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0" r:id="rId3"/>
    <p:sldMasterId id="2147483692" r:id="rId4"/>
    <p:sldMasterId id="2147483699" r:id="rId5"/>
    <p:sldMasterId id="2147483711" r:id="rId6"/>
  </p:sldMasterIdLst>
  <p:notesMasterIdLst>
    <p:notesMasterId r:id="rId19"/>
  </p:notesMasterIdLst>
  <p:sldIdLst>
    <p:sldId id="258" r:id="rId7"/>
    <p:sldId id="257" r:id="rId8"/>
    <p:sldId id="268" r:id="rId9"/>
    <p:sldId id="267" r:id="rId10"/>
    <p:sldId id="269" r:id="rId11"/>
    <p:sldId id="265" r:id="rId12"/>
    <p:sldId id="264" r:id="rId13"/>
    <p:sldId id="261" r:id="rId14"/>
    <p:sldId id="262" r:id="rId15"/>
    <p:sldId id="271" r:id="rId16"/>
    <p:sldId id="270"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5" autoAdjust="0"/>
    <p:restoredTop sz="94660"/>
  </p:normalViewPr>
  <p:slideViewPr>
    <p:cSldViewPr snapToGrid="0">
      <p:cViewPr varScale="1">
        <p:scale>
          <a:sx n="48" d="100"/>
          <a:sy n="48" d="100"/>
        </p:scale>
        <p:origin x="29" y="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05887-388D-4DD2-93F8-F187361A0DD7}" type="datetimeFigureOut">
              <a:rPr lang="en-NZ" smtClean="0"/>
              <a:t>27/03/2018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68739-7BAA-4772-8E2C-15CF5CB25C4C}" type="slidenum">
              <a:rPr lang="en-NZ" smtClean="0"/>
              <a:t>‹#›</a:t>
            </a:fld>
            <a:endParaRPr lang="en-NZ"/>
          </a:p>
        </p:txBody>
      </p:sp>
    </p:spTree>
    <p:extLst>
      <p:ext uri="{BB962C8B-B14F-4D97-AF65-F5344CB8AC3E}">
        <p14:creationId xmlns:p14="http://schemas.microsoft.com/office/powerpoint/2010/main" val="22716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2D800EC-46DC-49B8-A5FB-4ABEACFDB8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CC3288AE-E150-437B-B615-F9F2183FA7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p>
        </p:txBody>
      </p:sp>
      <p:sp>
        <p:nvSpPr>
          <p:cNvPr id="66564" name="Slide Number Placeholder 3">
            <a:extLst>
              <a:ext uri="{FF2B5EF4-FFF2-40B4-BE49-F238E27FC236}">
                <a16:creationId xmlns:a16="http://schemas.microsoft.com/office/drawing/2014/main" id="{3009FC12-B538-4364-A3D3-AFA723FCCE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A4DAC29-8DE4-4847-8AC1-F942F3C3CDDD}" type="slidenum">
              <a:rPr kumimoji="0" lang="en-NZ"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NZ"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595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EC06C7E-184D-475B-B651-4D498D2A8E2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11225">
              <a:defRPr>
                <a:solidFill>
                  <a:schemeClr val="tx1"/>
                </a:solidFill>
                <a:latin typeface="Arial" panose="020B0604020202020204" pitchFamily="34" charset="0"/>
                <a:ea typeface="ＭＳ Ｐゴシック" panose="020B0600070205080204" pitchFamily="34" charset="-128"/>
              </a:defRPr>
            </a:lvl1pPr>
            <a:lvl2pPr marL="742950" indent="-285750" defTabSz="911225">
              <a:defRPr>
                <a:solidFill>
                  <a:schemeClr val="tx1"/>
                </a:solidFill>
                <a:latin typeface="Arial" panose="020B0604020202020204" pitchFamily="34" charset="0"/>
                <a:ea typeface="ＭＳ Ｐゴシック" panose="020B0600070205080204" pitchFamily="34" charset="-128"/>
              </a:defRPr>
            </a:lvl2pPr>
            <a:lvl3pPr marL="1143000" indent="-228600" defTabSz="911225">
              <a:defRPr>
                <a:solidFill>
                  <a:schemeClr val="tx1"/>
                </a:solidFill>
                <a:latin typeface="Arial" panose="020B0604020202020204" pitchFamily="34" charset="0"/>
                <a:ea typeface="ＭＳ Ｐゴシック" panose="020B0600070205080204" pitchFamily="34" charset="-128"/>
              </a:defRPr>
            </a:lvl3pPr>
            <a:lvl4pPr marL="1600200" indent="-228600" defTabSz="911225">
              <a:defRPr>
                <a:solidFill>
                  <a:schemeClr val="tx1"/>
                </a:solidFill>
                <a:latin typeface="Arial" panose="020B0604020202020204" pitchFamily="34" charset="0"/>
                <a:ea typeface="ＭＳ Ｐゴシック" panose="020B0600070205080204" pitchFamily="34" charset="-128"/>
              </a:defRPr>
            </a:lvl4pPr>
            <a:lvl5pPr marL="2057400" indent="-228600" defTabSz="911225">
              <a:defRPr>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7532A55B-BA71-474B-839E-383B1856018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1225"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4755" name="Rectangle 2">
            <a:extLst>
              <a:ext uri="{FF2B5EF4-FFF2-40B4-BE49-F238E27FC236}">
                <a16:creationId xmlns:a16="http://schemas.microsoft.com/office/drawing/2014/main" id="{1B9F7E57-98C2-475D-AD0D-C70109912C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D164882A-27CF-4D63-BC72-21B79D0D81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marL="179388" indent="-179388" eaLnBrk="1" hangingPunct="1">
              <a:lnSpc>
                <a:spcPct val="150000"/>
              </a:lnSpc>
              <a:spcBef>
                <a:spcPts val="600"/>
              </a:spcBef>
              <a:buFontTx/>
              <a:buChar char="•"/>
            </a:pPr>
            <a:endParaRPr lang="en-GB" altLang="en-US" sz="140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394630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F8E3DDF1-FAA4-4026-86A3-2A1F0E46B6C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5C6EFF-9AE6-46C8-A119-2F882B225DE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939" name="Rectangle 2">
            <a:extLst>
              <a:ext uri="{FF2B5EF4-FFF2-40B4-BE49-F238E27FC236}">
                <a16:creationId xmlns:a16="http://schemas.microsoft.com/office/drawing/2014/main" id="{5904CC6B-59AF-479D-8BD1-C36C530651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40" name="Rectangle 3">
            <a:extLst>
              <a:ext uri="{FF2B5EF4-FFF2-40B4-BE49-F238E27FC236}">
                <a16:creationId xmlns:a16="http://schemas.microsoft.com/office/drawing/2014/main" id="{EDC44181-C9F3-4C50-8EC4-A0160E583E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2724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5F8A39FE-75C3-4AA7-8C34-52662927DBC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914400" eaLnBrk="1" hangingPunct="1"/>
            <a:fld id="{8EF83CE1-C0A8-48E1-967C-F36A76504615}" type="slidenum">
              <a:rPr lang="en-US" altLang="en-US" sz="1200">
                <a:solidFill>
                  <a:srgbClr val="000000"/>
                </a:solidFill>
              </a:rPr>
              <a:pPr algn="r" defTabSz="914400" eaLnBrk="1" hangingPunct="1"/>
              <a:t>7</a:t>
            </a:fld>
            <a:endParaRPr lang="en-US" altLang="en-US" sz="1200">
              <a:solidFill>
                <a:srgbClr val="000000"/>
              </a:solidFill>
            </a:endParaRPr>
          </a:p>
        </p:txBody>
      </p:sp>
      <p:sp>
        <p:nvSpPr>
          <p:cNvPr id="297987" name="Rectangle 2">
            <a:extLst>
              <a:ext uri="{FF2B5EF4-FFF2-40B4-BE49-F238E27FC236}">
                <a16:creationId xmlns:a16="http://schemas.microsoft.com/office/drawing/2014/main" id="{FE1A515E-7D2D-43B5-85B4-C3206E3F21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8" name="Rectangle 3">
            <a:extLst>
              <a:ext uri="{FF2B5EF4-FFF2-40B4-BE49-F238E27FC236}">
                <a16:creationId xmlns:a16="http://schemas.microsoft.com/office/drawing/2014/main" id="{BAEFFDD7-4366-4DA2-9E49-1613D4E14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24883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C51C2B6E-5F6F-406D-983E-4246AA55172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BB6C11-C64F-46F6-AA3B-737348B0557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0035" name="Rectangle 2">
            <a:extLst>
              <a:ext uri="{FF2B5EF4-FFF2-40B4-BE49-F238E27FC236}">
                <a16:creationId xmlns:a16="http://schemas.microsoft.com/office/drawing/2014/main" id="{D6D987E7-5140-48F2-A3C3-312B56CF72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6" name="Rectangle 3">
            <a:extLst>
              <a:ext uri="{FF2B5EF4-FFF2-40B4-BE49-F238E27FC236}">
                <a16:creationId xmlns:a16="http://schemas.microsoft.com/office/drawing/2014/main" id="{5868823B-3BA3-43D8-B40A-EB5D54FBE2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99090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C66541E9-09EC-4FAA-A9CC-26B7DDEAE8A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914400" eaLnBrk="1" hangingPunct="1"/>
            <a:fld id="{40CC7CB5-32FE-4717-94EF-391DA181E5B9}" type="slidenum">
              <a:rPr lang="en-US" altLang="en-US" sz="1200">
                <a:solidFill>
                  <a:srgbClr val="000000"/>
                </a:solidFill>
              </a:rPr>
              <a:pPr algn="r" defTabSz="914400" eaLnBrk="1" hangingPunct="1"/>
              <a:t>9</a:t>
            </a:fld>
            <a:endParaRPr lang="en-US" altLang="en-US" sz="1200">
              <a:solidFill>
                <a:srgbClr val="000000"/>
              </a:solidFill>
            </a:endParaRPr>
          </a:p>
        </p:txBody>
      </p:sp>
      <p:sp>
        <p:nvSpPr>
          <p:cNvPr id="289795" name="Rectangle 2">
            <a:extLst>
              <a:ext uri="{FF2B5EF4-FFF2-40B4-BE49-F238E27FC236}">
                <a16:creationId xmlns:a16="http://schemas.microsoft.com/office/drawing/2014/main" id="{20891DE4-E3CB-445C-83B4-C63644D12F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6" name="Rectangle 3">
            <a:extLst>
              <a:ext uri="{FF2B5EF4-FFF2-40B4-BE49-F238E27FC236}">
                <a16:creationId xmlns:a16="http://schemas.microsoft.com/office/drawing/2014/main" id="{54670BB6-FA98-495F-B02A-786DD65D0A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78134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794C0771-19F5-4599-8625-FD558CE1A4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D1C8C4A-5785-4681-A390-3E923C6379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altLang="en-US"/>
              <a:t>Before we get into where we are headed – I want to take a moment to reflect on where we’ve been. </a:t>
            </a:r>
          </a:p>
          <a:p>
            <a:pPr eaLnBrk="1" hangingPunct="1">
              <a:spcBef>
                <a:spcPct val="0"/>
              </a:spcBef>
            </a:pPr>
            <a:endParaRPr lang="en-NZ" altLang="en-US"/>
          </a:p>
          <a:p>
            <a:pPr eaLnBrk="1" hangingPunct="1">
              <a:spcBef>
                <a:spcPct val="0"/>
              </a:spcBef>
            </a:pPr>
            <a:r>
              <a:rPr lang="en-NZ" altLang="en-US"/>
              <a:t>Our airline is an aviation icon in New Zealand and overseas. We have relentlessly innovated and redefined what it means to be the best airline in the world. Air New Zealand is a great kiwi company and we should all be proud of the role we’ve played in shaping our nation so far…</a:t>
            </a:r>
          </a:p>
          <a:p>
            <a:pPr eaLnBrk="1" hangingPunct="1">
              <a:spcBef>
                <a:spcPct val="0"/>
              </a:spcBef>
            </a:pPr>
            <a:endParaRPr lang="en-NZ" altLang="en-US"/>
          </a:p>
        </p:txBody>
      </p:sp>
      <p:sp>
        <p:nvSpPr>
          <p:cNvPr id="71684" name="Slide Number Placeholder 3">
            <a:extLst>
              <a:ext uri="{FF2B5EF4-FFF2-40B4-BE49-F238E27FC236}">
                <a16:creationId xmlns:a16="http://schemas.microsoft.com/office/drawing/2014/main" id="{45F04DBB-9B5E-477E-9C71-ACD9D3D654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542FA0E-682D-4E4E-BD80-E2B65D706264}" type="slidenum">
              <a:rPr kumimoji="0" lang="en-NZ"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NZ"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1128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oleObject8.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8.emf"/><Relationship Id="rId4" Type="http://schemas.openxmlformats.org/officeDocument/2006/relationships/oleObject" Target="../embeddings/oleObject9.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8.emf"/><Relationship Id="rId4" Type="http://schemas.openxmlformats.org/officeDocument/2006/relationships/oleObject" Target="../embeddings/oleObject1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8.emf"/><Relationship Id="rId4" Type="http://schemas.openxmlformats.org/officeDocument/2006/relationships/oleObject" Target="../embeddings/oleObject1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63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body slide">
    <p:spTree>
      <p:nvGrpSpPr>
        <p:cNvPr id="1" name=""/>
        <p:cNvGrpSpPr/>
        <p:nvPr/>
      </p:nvGrpSpPr>
      <p:grpSpPr>
        <a:xfrm>
          <a:off x="0" y="0"/>
          <a:ext cx="0" cy="0"/>
          <a:chOff x="0" y="0"/>
          <a:chExt cx="0" cy="0"/>
        </a:xfrm>
      </p:grpSpPr>
      <p:pic>
        <p:nvPicPr>
          <p:cNvPr id="2" name="Picture 3" descr="ARNZ1107 kiaora_you_lockup_RGB_AW.png">
            <a:extLst>
              <a:ext uri="{FF2B5EF4-FFF2-40B4-BE49-F238E27FC236}">
                <a16:creationId xmlns:a16="http://schemas.microsoft.com/office/drawing/2014/main" id="{399E5044-5E3C-4F57-BCDF-807DDCEE1E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5517" y="5903384"/>
            <a:ext cx="1107016"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78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965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IA ORA - Black (Arial)">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C41AE1-200F-4889-AC86-4A2C2D6A36AC}"/>
              </a:ext>
            </a:extLst>
          </p:cNvPr>
          <p:cNvSpPr txBox="1">
            <a:spLocks noChangeArrowheads="1"/>
          </p:cNvSpPr>
          <p:nvPr userDrawn="1"/>
        </p:nvSpPr>
        <p:spPr bwMode="auto">
          <a:xfrm>
            <a:off x="935567" y="4398433"/>
            <a:ext cx="4532010" cy="1631216"/>
          </a:xfrm>
          <a:prstGeom prst="rect">
            <a:avLst/>
          </a:prstGeom>
          <a:noFill/>
          <a:ln>
            <a:noFill/>
          </a:ln>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0" b="1" dirty="0">
                <a:solidFill>
                  <a:srgbClr val="FFFFFF"/>
                </a:solidFill>
              </a:rPr>
              <a:t>Kia ora</a:t>
            </a:r>
          </a:p>
        </p:txBody>
      </p:sp>
    </p:spTree>
    <p:extLst>
      <p:ext uri="{BB962C8B-B14F-4D97-AF65-F5344CB8AC3E}">
        <p14:creationId xmlns:p14="http://schemas.microsoft.com/office/powerpoint/2010/main" val="220313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A ORA - Black (Georgia)">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80D2C-1B8A-47F2-8CE8-3CC7834077B4}"/>
              </a:ext>
            </a:extLst>
          </p:cNvPr>
          <p:cNvSpPr txBox="1">
            <a:spLocks noChangeArrowheads="1"/>
          </p:cNvSpPr>
          <p:nvPr userDrawn="1"/>
        </p:nvSpPr>
        <p:spPr bwMode="auto">
          <a:xfrm>
            <a:off x="935567" y="4398433"/>
            <a:ext cx="5024132" cy="1631216"/>
          </a:xfrm>
          <a:prstGeom prst="rect">
            <a:avLst/>
          </a:prstGeom>
          <a:noFill/>
          <a:ln>
            <a:noFill/>
          </a:ln>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0" b="1" dirty="0">
                <a:solidFill>
                  <a:srgbClr val="FFFFFF"/>
                </a:solidFill>
                <a:latin typeface="Georgia" panose="02040502050405020303" pitchFamily="18" charset="0"/>
              </a:rPr>
              <a:t>Kia ora</a:t>
            </a:r>
          </a:p>
        </p:txBody>
      </p:sp>
    </p:spTree>
    <p:extLst>
      <p:ext uri="{BB962C8B-B14F-4D97-AF65-F5344CB8AC3E}">
        <p14:creationId xmlns:p14="http://schemas.microsoft.com/office/powerpoint/2010/main" val="194152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 Black (Arial)">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9CD19D-46F0-461E-A78C-CAC12A7BDB4B}"/>
              </a:ext>
            </a:extLst>
          </p:cNvPr>
          <p:cNvSpPr txBox="1"/>
          <p:nvPr userDrawn="1"/>
        </p:nvSpPr>
        <p:spPr>
          <a:xfrm>
            <a:off x="935567" y="4398433"/>
            <a:ext cx="6369051" cy="1631216"/>
          </a:xfrm>
          <a:prstGeom prst="rect">
            <a:avLst/>
          </a:prstGeom>
          <a:noFill/>
        </p:spPr>
        <p:txBody>
          <a:bodyPr wrap="none">
            <a:spAutoFit/>
          </a:bodyPr>
          <a:lstStyle/>
          <a:p>
            <a:pPr eaLnBrk="1" fontAlgn="auto" hangingPunct="1">
              <a:spcBef>
                <a:spcPts val="0"/>
              </a:spcBef>
              <a:spcAft>
                <a:spcPts val="0"/>
              </a:spcAft>
              <a:defRPr/>
            </a:pPr>
            <a:r>
              <a:rPr lang="en-US" sz="10000" b="1" spc="-200" dirty="0">
                <a:solidFill>
                  <a:srgbClr val="FFFFFF"/>
                </a:solidFill>
                <a:latin typeface="Arial"/>
                <a:ea typeface="+mn-ea"/>
                <a:cs typeface="Arial"/>
              </a:rPr>
              <a:t>Thank you</a:t>
            </a:r>
          </a:p>
        </p:txBody>
      </p:sp>
    </p:spTree>
    <p:extLst>
      <p:ext uri="{BB962C8B-B14F-4D97-AF65-F5344CB8AC3E}">
        <p14:creationId xmlns:p14="http://schemas.microsoft.com/office/powerpoint/2010/main" val="92540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 Black (Georgia)">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9484EA-A499-41A2-8D4D-7E95324825F1}"/>
              </a:ext>
            </a:extLst>
          </p:cNvPr>
          <p:cNvSpPr txBox="1"/>
          <p:nvPr userDrawn="1"/>
        </p:nvSpPr>
        <p:spPr>
          <a:xfrm>
            <a:off x="935567" y="4398433"/>
            <a:ext cx="6891630" cy="1631216"/>
          </a:xfrm>
          <a:prstGeom prst="rect">
            <a:avLst/>
          </a:prstGeom>
          <a:noFill/>
        </p:spPr>
        <p:txBody>
          <a:bodyPr wrap="none">
            <a:spAutoFit/>
          </a:bodyPr>
          <a:lstStyle/>
          <a:p>
            <a:pPr eaLnBrk="1" fontAlgn="auto" hangingPunct="1">
              <a:spcBef>
                <a:spcPts val="0"/>
              </a:spcBef>
              <a:spcAft>
                <a:spcPts val="0"/>
              </a:spcAft>
              <a:defRPr/>
            </a:pPr>
            <a:r>
              <a:rPr lang="en-US" sz="10000" b="1" spc="-200" dirty="0">
                <a:solidFill>
                  <a:srgbClr val="FFFFFF"/>
                </a:solidFill>
                <a:latin typeface="Georgia"/>
                <a:ea typeface="+mn-ea"/>
                <a:cs typeface="Georgia"/>
              </a:rPr>
              <a:t>Thank you</a:t>
            </a:r>
          </a:p>
        </p:txBody>
      </p:sp>
    </p:spTree>
    <p:extLst>
      <p:ext uri="{BB962C8B-B14F-4D97-AF65-F5344CB8AC3E}">
        <p14:creationId xmlns:p14="http://schemas.microsoft.com/office/powerpoint/2010/main" val="293963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rdmark Centred - Black">
    <p:spTree>
      <p:nvGrpSpPr>
        <p:cNvPr id="1" name=""/>
        <p:cNvGrpSpPr/>
        <p:nvPr/>
      </p:nvGrpSpPr>
      <p:grpSpPr>
        <a:xfrm>
          <a:off x="0" y="0"/>
          <a:ext cx="0" cy="0"/>
          <a:chOff x="0" y="0"/>
          <a:chExt cx="0" cy="0"/>
        </a:xfrm>
      </p:grpSpPr>
      <p:pic>
        <p:nvPicPr>
          <p:cNvPr id="2" name="Picture 5" descr="Air NZ Wordmark-02.jpg">
            <a:extLst>
              <a:ext uri="{FF2B5EF4-FFF2-40B4-BE49-F238E27FC236}">
                <a16:creationId xmlns:a16="http://schemas.microsoft.com/office/drawing/2014/main" id="{12BBB960-40A5-46A4-9ACA-610D9911A0EE}"/>
              </a:ext>
            </a:extLst>
          </p:cNvPr>
          <p:cNvPicPr>
            <a:picLocks noChangeAspect="1"/>
          </p:cNvPicPr>
          <p:nvPr userDrawn="1"/>
        </p:nvPicPr>
        <p:blipFill>
          <a:blip r:embed="rId2">
            <a:clrChange>
              <a:clrFrom>
                <a:srgbClr val="050608"/>
              </a:clrFrom>
              <a:clrTo>
                <a:srgbClr val="050608">
                  <a:alpha val="0"/>
                </a:srgbClr>
              </a:clrTo>
            </a:clrChange>
            <a:extLst>
              <a:ext uri="{28A0092B-C50C-407E-A947-70E740481C1C}">
                <a14:useLocalDpi xmlns:a14="http://schemas.microsoft.com/office/drawing/2010/main" val="0"/>
              </a:ext>
            </a:extLst>
          </a:blip>
          <a:srcRect r="3136" b="12030"/>
          <a:stretch>
            <a:fillRect/>
          </a:stretch>
        </p:blipFill>
        <p:spPr bwMode="auto">
          <a:xfrm>
            <a:off x="1310218" y="1996018"/>
            <a:ext cx="9237133" cy="238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85A483F7-0CDD-4B32-834F-9EF573FA36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55434" y="4142318"/>
            <a:ext cx="5763684"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A2608155-7FEC-4966-92E9-052DE8324334}"/>
              </a:ext>
            </a:extLst>
          </p:cNvPr>
          <p:cNvSpPr/>
          <p:nvPr userDrawn="1"/>
        </p:nvSpPr>
        <p:spPr>
          <a:xfrm>
            <a:off x="10640484" y="313267"/>
            <a:ext cx="1225549" cy="131656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Tree>
    <p:extLst>
      <p:ext uri="{BB962C8B-B14F-4D97-AF65-F5344CB8AC3E}">
        <p14:creationId xmlns:p14="http://schemas.microsoft.com/office/powerpoint/2010/main" val="1354093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ordmark Lockup - Blac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E7317FD-6F58-46A8-85C6-80BD1CAD08BA}"/>
              </a:ext>
            </a:extLst>
          </p:cNvPr>
          <p:cNvSpPr/>
          <p:nvPr userDrawn="1"/>
        </p:nvSpPr>
        <p:spPr>
          <a:xfrm>
            <a:off x="10640484" y="459318"/>
            <a:ext cx="1225549" cy="101176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pic>
        <p:nvPicPr>
          <p:cNvPr id="3" name="Picture 5" descr="Air NZ Wordmark-02.jpg">
            <a:extLst>
              <a:ext uri="{FF2B5EF4-FFF2-40B4-BE49-F238E27FC236}">
                <a16:creationId xmlns:a16="http://schemas.microsoft.com/office/drawing/2014/main" id="{973288BF-8D4E-41B1-A53A-D1E7A30EA1EF}"/>
              </a:ext>
            </a:extLst>
          </p:cNvPr>
          <p:cNvPicPr>
            <a:picLocks noChangeAspect="1"/>
          </p:cNvPicPr>
          <p:nvPr userDrawn="1"/>
        </p:nvPicPr>
        <p:blipFill>
          <a:blip r:embed="rId2">
            <a:clrChange>
              <a:clrFrom>
                <a:srgbClr val="050608"/>
              </a:clrFrom>
              <a:clrTo>
                <a:srgbClr val="050608">
                  <a:alpha val="0"/>
                </a:srgbClr>
              </a:clrTo>
            </a:clrChange>
            <a:extLst>
              <a:ext uri="{28A0092B-C50C-407E-A947-70E740481C1C}">
                <a14:useLocalDpi xmlns:a14="http://schemas.microsoft.com/office/drawing/2010/main" val="0"/>
              </a:ext>
            </a:extLst>
          </a:blip>
          <a:srcRect r="3136" b="12030"/>
          <a:stretch>
            <a:fillRect/>
          </a:stretch>
        </p:blipFill>
        <p:spPr bwMode="auto">
          <a:xfrm>
            <a:off x="7126818" y="232834"/>
            <a:ext cx="4618567" cy="117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C7FC80AF-D6EE-4475-95D4-7D3FD74274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19018" y="5863167"/>
            <a:ext cx="3526367" cy="33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698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8C3674-7288-49EA-8A42-395580A6DC0A}"/>
              </a:ext>
            </a:extLst>
          </p:cNvPr>
          <p:cNvSpPr>
            <a:spLocks noGrp="1"/>
          </p:cNvSpPr>
          <p:nvPr>
            <p:ph type="dt" sz="half" idx="10"/>
          </p:nvPr>
        </p:nvSpPr>
        <p:spPr>
          <a:xfrm>
            <a:off x="609600" y="6356351"/>
            <a:ext cx="2844800" cy="366183"/>
          </a:xfrm>
          <a:prstGeom prst="rect">
            <a:avLst/>
          </a:prstGeom>
        </p:spPr>
        <p:txBody>
          <a:bodyPr/>
          <a:lstStyle>
            <a:lvl1pPr>
              <a:defRPr>
                <a:ea typeface="ＭＳ Ｐゴシック" panose="020B0600070205080204" pitchFamily="34" charset="-128"/>
              </a:defRPr>
            </a:lvl1pPr>
          </a:lstStyle>
          <a:p>
            <a:pPr>
              <a:defRPr/>
            </a:pPr>
            <a:fld id="{CA5EFE49-36DE-43F3-950C-B49AD19B53A1}" type="datetimeFigureOut">
              <a:rPr lang="en-US"/>
              <a:pPr>
                <a:defRPr/>
              </a:pPr>
              <a:t>3/27/2018</a:t>
            </a:fld>
            <a:endParaRPr lang="en-US" dirty="0"/>
          </a:p>
        </p:txBody>
      </p:sp>
      <p:sp>
        <p:nvSpPr>
          <p:cNvPr id="3" name="Footer Placeholder 4">
            <a:extLst>
              <a:ext uri="{FF2B5EF4-FFF2-40B4-BE49-F238E27FC236}">
                <a16:creationId xmlns:a16="http://schemas.microsoft.com/office/drawing/2014/main" id="{6D0B743E-8D9B-42AC-B615-B07F59BE68EF}"/>
              </a:ext>
            </a:extLst>
          </p:cNvPr>
          <p:cNvSpPr>
            <a:spLocks noGrp="1"/>
          </p:cNvSpPr>
          <p:nvPr>
            <p:ph type="ftr" sz="quarter" idx="11"/>
          </p:nvPr>
        </p:nvSpPr>
        <p:spPr>
          <a:xfrm>
            <a:off x="4165600" y="6356351"/>
            <a:ext cx="3860800" cy="366183"/>
          </a:xfrm>
          <a:prstGeom prst="rect">
            <a:avLst/>
          </a:prstGeom>
        </p:spPr>
        <p:txBody>
          <a:bodyPr/>
          <a:lstStyle>
            <a:lvl1pPr>
              <a:defRPr>
                <a:ea typeface="ＭＳ Ｐゴシック" panose="020B0600070205080204"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id="{407E4CDD-7D47-4027-95BA-478F66292BCD}"/>
              </a:ext>
            </a:extLst>
          </p:cNvPr>
          <p:cNvSpPr>
            <a:spLocks noGrp="1"/>
          </p:cNvSpPr>
          <p:nvPr>
            <p:ph type="sldNum" sz="quarter" idx="12"/>
          </p:nvPr>
        </p:nvSpPr>
        <p:spPr>
          <a:xfrm>
            <a:off x="8737600" y="6356351"/>
            <a:ext cx="2844800" cy="366183"/>
          </a:xfrm>
          <a:prstGeom prst="rect">
            <a:avLst/>
          </a:prstGeom>
        </p:spPr>
        <p:txBody>
          <a:bodyPr/>
          <a:lstStyle>
            <a:lvl1pPr>
              <a:defRPr>
                <a:ea typeface="ＭＳ Ｐゴシック" panose="020B0600070205080204" pitchFamily="34" charset="-128"/>
              </a:defRPr>
            </a:lvl1pPr>
          </a:lstStyle>
          <a:p>
            <a:pPr>
              <a:defRPr/>
            </a:pPr>
            <a:fld id="{EF29D5EC-D724-4CD6-BD34-F966F1C2B752}" type="slidenum">
              <a:rPr lang="en-US"/>
              <a:pPr>
                <a:defRPr/>
              </a:pPr>
              <a:t>‹#›</a:t>
            </a:fld>
            <a:endParaRPr lang="en-US" dirty="0"/>
          </a:p>
        </p:txBody>
      </p:sp>
    </p:spTree>
    <p:extLst>
      <p:ext uri="{BB962C8B-B14F-4D97-AF65-F5344CB8AC3E}">
        <p14:creationId xmlns:p14="http://schemas.microsoft.com/office/powerpoint/2010/main" val="253424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5D54B79A-2C3D-4916-99CB-E30682A1E28F}"/>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58" name="think-cell Slide" r:id="rId4" imgW="360" imgH="360" progId="TCLayout.ActiveDocument.1">
                  <p:embed/>
                </p:oleObj>
              </mc:Choice>
              <mc:Fallback>
                <p:oleObj name="think-cell Slide" r:id="rId4" imgW="360" imgH="360" progId="TCLayout.ActiveDocument.1">
                  <p:embed/>
                  <p:pic>
                    <p:nvPicPr>
                      <p:cNvPr id="4" name="Object 6" hidden="1">
                        <a:extLst>
                          <a:ext uri="{FF2B5EF4-FFF2-40B4-BE49-F238E27FC236}">
                            <a16:creationId xmlns:a16="http://schemas.microsoft.com/office/drawing/2014/main" id="{5D54B79A-2C3D-4916-99CB-E30682A1E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NZ"/>
          </a:p>
        </p:txBody>
      </p:sp>
      <p:sp>
        <p:nvSpPr>
          <p:cNvPr id="5" name="Date Placeholder 3">
            <a:extLst>
              <a:ext uri="{FF2B5EF4-FFF2-40B4-BE49-F238E27FC236}">
                <a16:creationId xmlns:a16="http://schemas.microsoft.com/office/drawing/2014/main" id="{95DA34E3-2552-4FDC-B172-6527B5324227}"/>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3FD3B45D-2956-423C-A7DE-7B4F3290A5BB}" type="datetimeFigureOut">
              <a:rPr lang="en-NZ"/>
              <a:pPr>
                <a:defRPr/>
              </a:pPr>
              <a:t>27/03/2018</a:t>
            </a:fld>
            <a:endParaRPr lang="en-NZ" dirty="0"/>
          </a:p>
        </p:txBody>
      </p:sp>
      <p:sp>
        <p:nvSpPr>
          <p:cNvPr id="6" name="Footer Placeholder 4">
            <a:extLst>
              <a:ext uri="{FF2B5EF4-FFF2-40B4-BE49-F238E27FC236}">
                <a16:creationId xmlns:a16="http://schemas.microsoft.com/office/drawing/2014/main" id="{95B6F09F-AC40-4631-89D0-AF724B915DD5}"/>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7" name="Slide Number Placeholder 5">
            <a:extLst>
              <a:ext uri="{FF2B5EF4-FFF2-40B4-BE49-F238E27FC236}">
                <a16:creationId xmlns:a16="http://schemas.microsoft.com/office/drawing/2014/main" id="{D630EA26-4235-4BAE-8D39-87B494BAA3D1}"/>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3524D40A-130A-4FDA-A3C4-AD335D9E2A2C}" type="slidenum">
              <a:rPr lang="en-NZ"/>
              <a:pPr>
                <a:defRPr/>
              </a:pPr>
              <a:t>‹#›</a:t>
            </a:fld>
            <a:endParaRPr lang="en-NZ" dirty="0"/>
          </a:p>
        </p:txBody>
      </p:sp>
    </p:spTree>
    <p:extLst>
      <p:ext uri="{BB962C8B-B14F-4D97-AF65-F5344CB8AC3E}">
        <p14:creationId xmlns:p14="http://schemas.microsoft.com/office/powerpoint/2010/main" val="15660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 White (Georgia)">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3D0D59-B220-4AEF-8316-230F58293FDA}"/>
              </a:ext>
            </a:extLst>
          </p:cNvPr>
          <p:cNvSpPr txBox="1"/>
          <p:nvPr userDrawn="1"/>
        </p:nvSpPr>
        <p:spPr>
          <a:xfrm>
            <a:off x="808567" y="4561417"/>
            <a:ext cx="5936240" cy="1528560"/>
          </a:xfrm>
          <a:prstGeom prst="rect">
            <a:avLst/>
          </a:prstGeom>
          <a:noFill/>
        </p:spPr>
        <p:txBody>
          <a:bodyPr wrap="none">
            <a:spAutoFit/>
          </a:bodyPr>
          <a:lstStyle/>
          <a:p>
            <a:pPr eaLnBrk="1" fontAlgn="auto" hangingPunct="1">
              <a:spcBef>
                <a:spcPts val="0"/>
              </a:spcBef>
              <a:spcAft>
                <a:spcPts val="0"/>
              </a:spcAft>
              <a:defRPr/>
            </a:pPr>
            <a:r>
              <a:rPr lang="en-US" sz="9333" b="1" spc="-200" dirty="0">
                <a:solidFill>
                  <a:srgbClr val="000000"/>
                </a:solidFill>
                <a:latin typeface="Arial"/>
                <a:ea typeface="+mn-ea"/>
                <a:cs typeface="Arial"/>
              </a:rPr>
              <a:t>Thank you</a:t>
            </a:r>
          </a:p>
        </p:txBody>
      </p:sp>
    </p:spTree>
    <p:extLst>
      <p:ext uri="{BB962C8B-B14F-4D97-AF65-F5344CB8AC3E}">
        <p14:creationId xmlns:p14="http://schemas.microsoft.com/office/powerpoint/2010/main" val="770225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27A3DC94-7911-41A2-AE4B-052C28A9229D}"/>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3082" name="think-cell Slide" r:id="rId4" imgW="360" imgH="360" progId="TCLayout.ActiveDocument.1">
                  <p:embed/>
                </p:oleObj>
              </mc:Choice>
              <mc:Fallback>
                <p:oleObj name="think-cell Slide" r:id="rId4" imgW="360" imgH="360" progId="TCLayout.ActiveDocument.1">
                  <p:embed/>
                  <p:pic>
                    <p:nvPicPr>
                      <p:cNvPr id="4" name="Object 6" hidden="1">
                        <a:extLst>
                          <a:ext uri="{FF2B5EF4-FFF2-40B4-BE49-F238E27FC236}">
                            <a16:creationId xmlns:a16="http://schemas.microsoft.com/office/drawing/2014/main" id="{27A3DC94-7911-41A2-AE4B-052C28A92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a:extLst>
              <a:ext uri="{FF2B5EF4-FFF2-40B4-BE49-F238E27FC236}">
                <a16:creationId xmlns:a16="http://schemas.microsoft.com/office/drawing/2014/main" id="{0EDFD206-1A68-4272-91B5-38AB487A6EA4}"/>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50BC9E13-D018-498C-BC98-97F91A595867}" type="datetimeFigureOut">
              <a:rPr lang="en-NZ"/>
              <a:pPr>
                <a:defRPr/>
              </a:pPr>
              <a:t>27/03/2018</a:t>
            </a:fld>
            <a:endParaRPr lang="en-NZ" dirty="0"/>
          </a:p>
        </p:txBody>
      </p:sp>
      <p:sp>
        <p:nvSpPr>
          <p:cNvPr id="6" name="Footer Placeholder 4">
            <a:extLst>
              <a:ext uri="{FF2B5EF4-FFF2-40B4-BE49-F238E27FC236}">
                <a16:creationId xmlns:a16="http://schemas.microsoft.com/office/drawing/2014/main" id="{83F2014E-7A24-4E78-A740-F11AF1663721}"/>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7" name="Slide Number Placeholder 5">
            <a:extLst>
              <a:ext uri="{FF2B5EF4-FFF2-40B4-BE49-F238E27FC236}">
                <a16:creationId xmlns:a16="http://schemas.microsoft.com/office/drawing/2014/main" id="{BCAFF93C-1A4E-4A31-81D2-6297C4365BFD}"/>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D34A3A1D-BE84-43CF-AD0D-528D216F2142}" type="slidenum">
              <a:rPr lang="en-NZ"/>
              <a:pPr>
                <a:defRPr/>
              </a:pPr>
              <a:t>‹#›</a:t>
            </a:fld>
            <a:endParaRPr lang="en-NZ" dirty="0"/>
          </a:p>
        </p:txBody>
      </p:sp>
    </p:spTree>
    <p:extLst>
      <p:ext uri="{BB962C8B-B14F-4D97-AF65-F5344CB8AC3E}">
        <p14:creationId xmlns:p14="http://schemas.microsoft.com/office/powerpoint/2010/main" val="1161804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14AACA0E-2C46-418E-AAC1-680887966F59}"/>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4106" name="think-cell Slide" r:id="rId4" imgW="360" imgH="360" progId="TCLayout.ActiveDocument.1">
                  <p:embed/>
                </p:oleObj>
              </mc:Choice>
              <mc:Fallback>
                <p:oleObj name="think-cell Slide" r:id="rId4" imgW="360" imgH="360" progId="TCLayout.ActiveDocument.1">
                  <p:embed/>
                  <p:pic>
                    <p:nvPicPr>
                      <p:cNvPr id="4" name="Object 6" hidden="1">
                        <a:extLst>
                          <a:ext uri="{FF2B5EF4-FFF2-40B4-BE49-F238E27FC236}">
                            <a16:creationId xmlns:a16="http://schemas.microsoft.com/office/drawing/2014/main" id="{14AACA0E-2C46-418E-AAC1-680887966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D1F322E-7F8C-400D-BBF8-D2254E014E71}"/>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7C252B9D-C145-413A-B52D-F84B836D9471}" type="datetimeFigureOut">
              <a:rPr lang="en-NZ"/>
              <a:pPr>
                <a:defRPr/>
              </a:pPr>
              <a:t>27/03/2018</a:t>
            </a:fld>
            <a:endParaRPr lang="en-NZ" dirty="0"/>
          </a:p>
        </p:txBody>
      </p:sp>
      <p:sp>
        <p:nvSpPr>
          <p:cNvPr id="6" name="Footer Placeholder 4">
            <a:extLst>
              <a:ext uri="{FF2B5EF4-FFF2-40B4-BE49-F238E27FC236}">
                <a16:creationId xmlns:a16="http://schemas.microsoft.com/office/drawing/2014/main" id="{E373822A-906D-4DA1-8449-99ADC2CAECD9}"/>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7" name="Slide Number Placeholder 5">
            <a:extLst>
              <a:ext uri="{FF2B5EF4-FFF2-40B4-BE49-F238E27FC236}">
                <a16:creationId xmlns:a16="http://schemas.microsoft.com/office/drawing/2014/main" id="{F8675AB9-6018-408C-B014-9397EE1F4970}"/>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8C084330-1661-4E65-B60F-BF09004BBA8D}" type="slidenum">
              <a:rPr lang="en-NZ"/>
              <a:pPr>
                <a:defRPr/>
              </a:pPr>
              <a:t>‹#›</a:t>
            </a:fld>
            <a:endParaRPr lang="en-NZ" dirty="0"/>
          </a:p>
        </p:txBody>
      </p:sp>
    </p:spTree>
    <p:extLst>
      <p:ext uri="{BB962C8B-B14F-4D97-AF65-F5344CB8AC3E}">
        <p14:creationId xmlns:p14="http://schemas.microsoft.com/office/powerpoint/2010/main" val="181547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F4E8F863-0807-4898-8597-8492ABC73098}"/>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5130" name="think-cell Slide" r:id="rId4" imgW="360" imgH="360" progId="TCLayout.ActiveDocument.1">
                  <p:embed/>
                </p:oleObj>
              </mc:Choice>
              <mc:Fallback>
                <p:oleObj name="think-cell Slide" r:id="rId4" imgW="360" imgH="360" progId="TCLayout.ActiveDocument.1">
                  <p:embed/>
                  <p:pic>
                    <p:nvPicPr>
                      <p:cNvPr id="5" name="Object 6" hidden="1">
                        <a:extLst>
                          <a:ext uri="{FF2B5EF4-FFF2-40B4-BE49-F238E27FC236}">
                            <a16:creationId xmlns:a16="http://schemas.microsoft.com/office/drawing/2014/main" id="{F4E8F863-0807-4898-8597-8492ABC73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Date Placeholder 4">
            <a:extLst>
              <a:ext uri="{FF2B5EF4-FFF2-40B4-BE49-F238E27FC236}">
                <a16:creationId xmlns:a16="http://schemas.microsoft.com/office/drawing/2014/main" id="{AE551708-624D-4606-9047-F0654CFEE237}"/>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70DF7987-0387-4410-AF69-30B5CEA5D397}" type="datetimeFigureOut">
              <a:rPr lang="en-NZ"/>
              <a:pPr>
                <a:defRPr/>
              </a:pPr>
              <a:t>27/03/2018</a:t>
            </a:fld>
            <a:endParaRPr lang="en-NZ" dirty="0"/>
          </a:p>
        </p:txBody>
      </p:sp>
      <p:sp>
        <p:nvSpPr>
          <p:cNvPr id="7" name="Footer Placeholder 5">
            <a:extLst>
              <a:ext uri="{FF2B5EF4-FFF2-40B4-BE49-F238E27FC236}">
                <a16:creationId xmlns:a16="http://schemas.microsoft.com/office/drawing/2014/main" id="{48FCA23A-9F30-406B-AE28-3FB4EC944EF1}"/>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8" name="Slide Number Placeholder 6">
            <a:extLst>
              <a:ext uri="{FF2B5EF4-FFF2-40B4-BE49-F238E27FC236}">
                <a16:creationId xmlns:a16="http://schemas.microsoft.com/office/drawing/2014/main" id="{86DA3FB2-B4DC-453D-BC00-021373671CD8}"/>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DD8B8CCC-270C-49CB-859A-270AD0F45C5E}" type="slidenum">
              <a:rPr lang="en-NZ"/>
              <a:pPr>
                <a:defRPr/>
              </a:pPr>
              <a:t>‹#›</a:t>
            </a:fld>
            <a:endParaRPr lang="en-NZ" dirty="0"/>
          </a:p>
        </p:txBody>
      </p:sp>
    </p:spTree>
    <p:extLst>
      <p:ext uri="{BB962C8B-B14F-4D97-AF65-F5344CB8AC3E}">
        <p14:creationId xmlns:p14="http://schemas.microsoft.com/office/powerpoint/2010/main" val="1885241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7" hidden="1">
            <a:extLst>
              <a:ext uri="{FF2B5EF4-FFF2-40B4-BE49-F238E27FC236}">
                <a16:creationId xmlns:a16="http://schemas.microsoft.com/office/drawing/2014/main" id="{3F2FEDF2-DD58-4034-A2F9-FD3DD4A42FB5}"/>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6154" name="think-cell Slide" r:id="rId4" imgW="360" imgH="360" progId="TCLayout.ActiveDocument.1">
                  <p:embed/>
                </p:oleObj>
              </mc:Choice>
              <mc:Fallback>
                <p:oleObj name="think-cell Slide" r:id="rId4" imgW="360" imgH="360" progId="TCLayout.ActiveDocument.1">
                  <p:embed/>
                  <p:pic>
                    <p:nvPicPr>
                      <p:cNvPr id="7" name="Object 7" hidden="1">
                        <a:extLst>
                          <a:ext uri="{FF2B5EF4-FFF2-40B4-BE49-F238E27FC236}">
                            <a16:creationId xmlns:a16="http://schemas.microsoft.com/office/drawing/2014/main" id="{3F2FEDF2-DD58-4034-A2F9-FD3DD4A42F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Date Placeholder 6">
            <a:extLst>
              <a:ext uri="{FF2B5EF4-FFF2-40B4-BE49-F238E27FC236}">
                <a16:creationId xmlns:a16="http://schemas.microsoft.com/office/drawing/2014/main" id="{8FD36838-1F6B-4D18-8EDE-A61ED9348B10}"/>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C40D5320-B7A6-4F54-B88A-61C3D9F44F25}" type="datetimeFigureOut">
              <a:rPr lang="en-NZ"/>
              <a:pPr>
                <a:defRPr/>
              </a:pPr>
              <a:t>27/03/2018</a:t>
            </a:fld>
            <a:endParaRPr lang="en-NZ" dirty="0"/>
          </a:p>
        </p:txBody>
      </p:sp>
      <p:sp>
        <p:nvSpPr>
          <p:cNvPr id="9" name="Footer Placeholder 7">
            <a:extLst>
              <a:ext uri="{FF2B5EF4-FFF2-40B4-BE49-F238E27FC236}">
                <a16:creationId xmlns:a16="http://schemas.microsoft.com/office/drawing/2014/main" id="{CA16C3EA-83D9-48FA-BF6A-D5A4487EFD95}"/>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10" name="Slide Number Placeholder 8">
            <a:extLst>
              <a:ext uri="{FF2B5EF4-FFF2-40B4-BE49-F238E27FC236}">
                <a16:creationId xmlns:a16="http://schemas.microsoft.com/office/drawing/2014/main" id="{7377EF59-FC3F-4D9C-ACF3-FCE5AC1F36E8}"/>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9CE0F864-277D-4483-AA93-6FF173A5E3DD}" type="slidenum">
              <a:rPr lang="en-NZ"/>
              <a:pPr>
                <a:defRPr/>
              </a:pPr>
              <a:t>‹#›</a:t>
            </a:fld>
            <a:endParaRPr lang="en-NZ" dirty="0"/>
          </a:p>
        </p:txBody>
      </p:sp>
    </p:spTree>
    <p:extLst>
      <p:ext uri="{BB962C8B-B14F-4D97-AF65-F5344CB8AC3E}">
        <p14:creationId xmlns:p14="http://schemas.microsoft.com/office/powerpoint/2010/main" val="413095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2F31746A-D5D9-4EB8-A85C-3B49A61D075C}"/>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7178" name="think-cell Slide" r:id="rId4" imgW="360" imgH="360" progId="TCLayout.ActiveDocument.1">
                  <p:embed/>
                </p:oleObj>
              </mc:Choice>
              <mc:Fallback>
                <p:oleObj name="think-cell Slide" r:id="rId4" imgW="360" imgH="360" progId="TCLayout.ActiveDocument.1">
                  <p:embed/>
                  <p:pic>
                    <p:nvPicPr>
                      <p:cNvPr id="3" name="Object 6" hidden="1">
                        <a:extLst>
                          <a:ext uri="{FF2B5EF4-FFF2-40B4-BE49-F238E27FC236}">
                            <a16:creationId xmlns:a16="http://schemas.microsoft.com/office/drawing/2014/main" id="{2F31746A-D5D9-4EB8-A85C-3B49A61D07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NZ"/>
          </a:p>
        </p:txBody>
      </p:sp>
      <p:sp>
        <p:nvSpPr>
          <p:cNvPr id="4" name="Date Placeholder 2">
            <a:extLst>
              <a:ext uri="{FF2B5EF4-FFF2-40B4-BE49-F238E27FC236}">
                <a16:creationId xmlns:a16="http://schemas.microsoft.com/office/drawing/2014/main" id="{6D7EC95C-4208-4737-B97E-4A7F18239E05}"/>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4FA5953E-F859-4E9D-A5AA-8984A1DBEEFE}" type="datetimeFigureOut">
              <a:rPr lang="en-NZ"/>
              <a:pPr>
                <a:defRPr/>
              </a:pPr>
              <a:t>27/03/2018</a:t>
            </a:fld>
            <a:endParaRPr lang="en-NZ" dirty="0"/>
          </a:p>
        </p:txBody>
      </p:sp>
      <p:sp>
        <p:nvSpPr>
          <p:cNvPr id="5" name="Footer Placeholder 3">
            <a:extLst>
              <a:ext uri="{FF2B5EF4-FFF2-40B4-BE49-F238E27FC236}">
                <a16:creationId xmlns:a16="http://schemas.microsoft.com/office/drawing/2014/main" id="{3A49C8C3-29F7-466F-81E4-1E96A8B42C3F}"/>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6" name="Slide Number Placeholder 4">
            <a:extLst>
              <a:ext uri="{FF2B5EF4-FFF2-40B4-BE49-F238E27FC236}">
                <a16:creationId xmlns:a16="http://schemas.microsoft.com/office/drawing/2014/main" id="{1FDABD23-5DFC-44A7-A32F-A043039FF448}"/>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8E29056F-3D52-4CC0-931B-FB94462A893E}" type="slidenum">
              <a:rPr lang="en-NZ"/>
              <a:pPr>
                <a:defRPr/>
              </a:pPr>
              <a:t>‹#›</a:t>
            </a:fld>
            <a:endParaRPr lang="en-NZ" dirty="0"/>
          </a:p>
        </p:txBody>
      </p:sp>
    </p:spTree>
    <p:extLst>
      <p:ext uri="{BB962C8B-B14F-4D97-AF65-F5344CB8AC3E}">
        <p14:creationId xmlns:p14="http://schemas.microsoft.com/office/powerpoint/2010/main" val="527538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FFA4206C-5325-4C93-9B03-0841DFCC66E2}"/>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8202" name="think-cell Slide" r:id="rId4" imgW="360" imgH="360" progId="TCLayout.ActiveDocument.1">
                  <p:embed/>
                </p:oleObj>
              </mc:Choice>
              <mc:Fallback>
                <p:oleObj name="think-cell Slide" r:id="rId4" imgW="360" imgH="360" progId="TCLayout.ActiveDocument.1">
                  <p:embed/>
                  <p:pic>
                    <p:nvPicPr>
                      <p:cNvPr id="2" name="Object 6" hidden="1">
                        <a:extLst>
                          <a:ext uri="{FF2B5EF4-FFF2-40B4-BE49-F238E27FC236}">
                            <a16:creationId xmlns:a16="http://schemas.microsoft.com/office/drawing/2014/main" id="{FFA4206C-5325-4C93-9B03-0841DFCC6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ate Placeholder 1">
            <a:extLst>
              <a:ext uri="{FF2B5EF4-FFF2-40B4-BE49-F238E27FC236}">
                <a16:creationId xmlns:a16="http://schemas.microsoft.com/office/drawing/2014/main" id="{ED777D9A-08A5-4CF1-BA5C-5563DB6993CF}"/>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BBA6DAFC-CD33-4570-B67E-6D799B5018F9}" type="datetimeFigureOut">
              <a:rPr lang="en-NZ"/>
              <a:pPr>
                <a:defRPr/>
              </a:pPr>
              <a:t>27/03/2018</a:t>
            </a:fld>
            <a:endParaRPr lang="en-NZ" dirty="0"/>
          </a:p>
        </p:txBody>
      </p:sp>
      <p:sp>
        <p:nvSpPr>
          <p:cNvPr id="4" name="Footer Placeholder 2">
            <a:extLst>
              <a:ext uri="{FF2B5EF4-FFF2-40B4-BE49-F238E27FC236}">
                <a16:creationId xmlns:a16="http://schemas.microsoft.com/office/drawing/2014/main" id="{05CAD8D5-69B6-4626-A026-407CC170C69B}"/>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5" name="Slide Number Placeholder 3">
            <a:extLst>
              <a:ext uri="{FF2B5EF4-FFF2-40B4-BE49-F238E27FC236}">
                <a16:creationId xmlns:a16="http://schemas.microsoft.com/office/drawing/2014/main" id="{F83AFED3-7F5E-4F82-A789-8201EEE0CE65}"/>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578BE093-9AD3-4A3D-ABAD-CF9C1419CBE0}" type="slidenum">
              <a:rPr lang="en-NZ"/>
              <a:pPr>
                <a:defRPr/>
              </a:pPr>
              <a:t>‹#›</a:t>
            </a:fld>
            <a:endParaRPr lang="en-NZ" dirty="0"/>
          </a:p>
        </p:txBody>
      </p:sp>
    </p:spTree>
    <p:extLst>
      <p:ext uri="{BB962C8B-B14F-4D97-AF65-F5344CB8AC3E}">
        <p14:creationId xmlns:p14="http://schemas.microsoft.com/office/powerpoint/2010/main" val="2122394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20D0CA60-588A-4762-B5E0-984444442A2C}"/>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9226" name="think-cell Slide" r:id="rId4" imgW="360" imgH="360" progId="TCLayout.ActiveDocument.1">
                  <p:embed/>
                </p:oleObj>
              </mc:Choice>
              <mc:Fallback>
                <p:oleObj name="think-cell Slide" r:id="rId4" imgW="360" imgH="360" progId="TCLayout.ActiveDocument.1">
                  <p:embed/>
                  <p:pic>
                    <p:nvPicPr>
                      <p:cNvPr id="5" name="Object 6" hidden="1">
                        <a:extLst>
                          <a:ext uri="{FF2B5EF4-FFF2-40B4-BE49-F238E27FC236}">
                            <a16:creationId xmlns:a16="http://schemas.microsoft.com/office/drawing/2014/main" id="{20D0CA60-588A-4762-B5E0-984444442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DFCFBBFB-76A5-47CC-AF98-DA13C0C8D1FB}"/>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2E1CB3DF-66A8-4275-9831-4C93E7FA678C}" type="datetimeFigureOut">
              <a:rPr lang="en-NZ"/>
              <a:pPr>
                <a:defRPr/>
              </a:pPr>
              <a:t>27/03/2018</a:t>
            </a:fld>
            <a:endParaRPr lang="en-NZ" dirty="0"/>
          </a:p>
        </p:txBody>
      </p:sp>
      <p:sp>
        <p:nvSpPr>
          <p:cNvPr id="7" name="Footer Placeholder 5">
            <a:extLst>
              <a:ext uri="{FF2B5EF4-FFF2-40B4-BE49-F238E27FC236}">
                <a16:creationId xmlns:a16="http://schemas.microsoft.com/office/drawing/2014/main" id="{3E933066-FBB5-4CB9-9C15-7C7AF80A7A83}"/>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8" name="Slide Number Placeholder 6">
            <a:extLst>
              <a:ext uri="{FF2B5EF4-FFF2-40B4-BE49-F238E27FC236}">
                <a16:creationId xmlns:a16="http://schemas.microsoft.com/office/drawing/2014/main" id="{6068A2AC-AB72-4E0C-BFAD-F984EF0D493E}"/>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2FE3E3CC-D978-4450-964D-D3C52D1BAAC5}" type="slidenum">
              <a:rPr lang="en-NZ"/>
              <a:pPr>
                <a:defRPr/>
              </a:pPr>
              <a:t>‹#›</a:t>
            </a:fld>
            <a:endParaRPr lang="en-NZ" dirty="0"/>
          </a:p>
        </p:txBody>
      </p:sp>
    </p:spTree>
    <p:extLst>
      <p:ext uri="{BB962C8B-B14F-4D97-AF65-F5344CB8AC3E}">
        <p14:creationId xmlns:p14="http://schemas.microsoft.com/office/powerpoint/2010/main" val="301312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B00C31-C5C1-479A-B6F0-EE2D467573D9}"/>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250" name="think-cell Slide" r:id="rId4" imgW="360" imgH="360" progId="TCLayout.ActiveDocument.1">
                  <p:embed/>
                </p:oleObj>
              </mc:Choice>
              <mc:Fallback>
                <p:oleObj name="think-cell Slide" r:id="rId4" imgW="360" imgH="360" progId="TCLayout.ActiveDocument.1">
                  <p:embed/>
                  <p:pic>
                    <p:nvPicPr>
                      <p:cNvPr id="5" name="Object 6" hidden="1">
                        <a:extLst>
                          <a:ext uri="{FF2B5EF4-FFF2-40B4-BE49-F238E27FC236}">
                            <a16:creationId xmlns:a16="http://schemas.microsoft.com/office/drawing/2014/main" id="{0BB00C31-C5C1-479A-B6F0-EE2D467573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NZ" noProof="0"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5F7079CD-B262-4C60-A11B-5AED0DF6C5DF}"/>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B8E128FB-6D8C-4B4B-8C8F-C62F7324A390}" type="datetimeFigureOut">
              <a:rPr lang="en-NZ"/>
              <a:pPr>
                <a:defRPr/>
              </a:pPr>
              <a:t>27/03/2018</a:t>
            </a:fld>
            <a:endParaRPr lang="en-NZ" dirty="0"/>
          </a:p>
        </p:txBody>
      </p:sp>
      <p:sp>
        <p:nvSpPr>
          <p:cNvPr id="7" name="Footer Placeholder 5">
            <a:extLst>
              <a:ext uri="{FF2B5EF4-FFF2-40B4-BE49-F238E27FC236}">
                <a16:creationId xmlns:a16="http://schemas.microsoft.com/office/drawing/2014/main" id="{EB7B2380-8F44-4D53-B1E5-F2CB87F42043}"/>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8" name="Slide Number Placeholder 6">
            <a:extLst>
              <a:ext uri="{FF2B5EF4-FFF2-40B4-BE49-F238E27FC236}">
                <a16:creationId xmlns:a16="http://schemas.microsoft.com/office/drawing/2014/main" id="{010C0945-1BC3-497E-AB18-4CCD8C1E877D}"/>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EBADE6FA-3054-4D65-A289-3BF8F29A5472}" type="slidenum">
              <a:rPr lang="en-NZ"/>
              <a:pPr>
                <a:defRPr/>
              </a:pPr>
              <a:t>‹#›</a:t>
            </a:fld>
            <a:endParaRPr lang="en-NZ" dirty="0"/>
          </a:p>
        </p:txBody>
      </p:sp>
    </p:spTree>
    <p:extLst>
      <p:ext uri="{BB962C8B-B14F-4D97-AF65-F5344CB8AC3E}">
        <p14:creationId xmlns:p14="http://schemas.microsoft.com/office/powerpoint/2010/main" val="3549172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F02CC5D4-89DF-4D53-9D02-0521012E2D2F}"/>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1274" name="think-cell Slide" r:id="rId4" imgW="360" imgH="360" progId="TCLayout.ActiveDocument.1">
                  <p:embed/>
                </p:oleObj>
              </mc:Choice>
              <mc:Fallback>
                <p:oleObj name="think-cell Slide" r:id="rId4" imgW="360" imgH="360" progId="TCLayout.ActiveDocument.1">
                  <p:embed/>
                  <p:pic>
                    <p:nvPicPr>
                      <p:cNvPr id="4" name="Object 6" hidden="1">
                        <a:extLst>
                          <a:ext uri="{FF2B5EF4-FFF2-40B4-BE49-F238E27FC236}">
                            <a16:creationId xmlns:a16="http://schemas.microsoft.com/office/drawing/2014/main" id="{F02CC5D4-89DF-4D53-9D02-0521012E2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a:extLst>
              <a:ext uri="{FF2B5EF4-FFF2-40B4-BE49-F238E27FC236}">
                <a16:creationId xmlns:a16="http://schemas.microsoft.com/office/drawing/2014/main" id="{7EB4EE87-FDB7-4DB6-B094-327EAE085A3E}"/>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3E515F53-147B-4BF1-AD4F-DAFEC7A8DCE9}" type="datetimeFigureOut">
              <a:rPr lang="en-NZ"/>
              <a:pPr>
                <a:defRPr/>
              </a:pPr>
              <a:t>27/03/2018</a:t>
            </a:fld>
            <a:endParaRPr lang="en-NZ" dirty="0"/>
          </a:p>
        </p:txBody>
      </p:sp>
      <p:sp>
        <p:nvSpPr>
          <p:cNvPr id="6" name="Footer Placeholder 4">
            <a:extLst>
              <a:ext uri="{FF2B5EF4-FFF2-40B4-BE49-F238E27FC236}">
                <a16:creationId xmlns:a16="http://schemas.microsoft.com/office/drawing/2014/main" id="{5C38ABAA-8B39-4684-93D7-5F7DC37D924B}"/>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7" name="Slide Number Placeholder 5">
            <a:extLst>
              <a:ext uri="{FF2B5EF4-FFF2-40B4-BE49-F238E27FC236}">
                <a16:creationId xmlns:a16="http://schemas.microsoft.com/office/drawing/2014/main" id="{0436CB59-6CBA-447F-BD2E-C83F6AA01D43}"/>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42BF57F7-02BC-48D0-A67F-436982E7181D}" type="slidenum">
              <a:rPr lang="en-NZ"/>
              <a:pPr>
                <a:defRPr/>
              </a:pPr>
              <a:t>‹#›</a:t>
            </a:fld>
            <a:endParaRPr lang="en-NZ" dirty="0"/>
          </a:p>
        </p:txBody>
      </p:sp>
    </p:spTree>
    <p:extLst>
      <p:ext uri="{BB962C8B-B14F-4D97-AF65-F5344CB8AC3E}">
        <p14:creationId xmlns:p14="http://schemas.microsoft.com/office/powerpoint/2010/main" val="778858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0C12C4BA-5BCF-4B41-8353-26E23D4AF6A0}"/>
              </a:ext>
            </a:extLst>
          </p:cNvPr>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2298" name="think-cell Slide" r:id="rId4" imgW="360" imgH="360" progId="TCLayout.ActiveDocument.1">
                  <p:embed/>
                </p:oleObj>
              </mc:Choice>
              <mc:Fallback>
                <p:oleObj name="think-cell Slide" r:id="rId4" imgW="360" imgH="360" progId="TCLayout.ActiveDocument.1">
                  <p:embed/>
                  <p:pic>
                    <p:nvPicPr>
                      <p:cNvPr id="4" name="Object 6" hidden="1">
                        <a:extLst>
                          <a:ext uri="{FF2B5EF4-FFF2-40B4-BE49-F238E27FC236}">
                            <a16:creationId xmlns:a16="http://schemas.microsoft.com/office/drawing/2014/main" id="{0C12C4BA-5BCF-4B41-8353-26E23D4AF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a:extLst>
              <a:ext uri="{FF2B5EF4-FFF2-40B4-BE49-F238E27FC236}">
                <a16:creationId xmlns:a16="http://schemas.microsoft.com/office/drawing/2014/main" id="{904B5EAE-4D77-4193-A1F6-E4EE7E27C337}"/>
              </a:ext>
            </a:extLst>
          </p:cNvPr>
          <p:cNvSpPr>
            <a:spLocks noGrp="1"/>
          </p:cNvSpPr>
          <p:nvPr>
            <p:ph type="dt" sz="half" idx="10"/>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B855E95E-03BE-4290-8A83-92695F50911C}" type="datetimeFigureOut">
              <a:rPr lang="en-NZ"/>
              <a:pPr>
                <a:defRPr/>
              </a:pPr>
              <a:t>27/03/2018</a:t>
            </a:fld>
            <a:endParaRPr lang="en-NZ" dirty="0"/>
          </a:p>
        </p:txBody>
      </p:sp>
      <p:sp>
        <p:nvSpPr>
          <p:cNvPr id="6" name="Footer Placeholder 4">
            <a:extLst>
              <a:ext uri="{FF2B5EF4-FFF2-40B4-BE49-F238E27FC236}">
                <a16:creationId xmlns:a16="http://schemas.microsoft.com/office/drawing/2014/main" id="{F420920C-3FC3-423E-A85D-E486A91BA3CB}"/>
              </a:ext>
            </a:extLst>
          </p:cNvPr>
          <p:cNvSpPr>
            <a:spLocks noGrp="1"/>
          </p:cNvSpPr>
          <p:nvPr>
            <p:ph type="ftr" sz="quarter" idx="11"/>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NZ"/>
          </a:p>
        </p:txBody>
      </p:sp>
      <p:sp>
        <p:nvSpPr>
          <p:cNvPr id="7" name="Slide Number Placeholder 5">
            <a:extLst>
              <a:ext uri="{FF2B5EF4-FFF2-40B4-BE49-F238E27FC236}">
                <a16:creationId xmlns:a16="http://schemas.microsoft.com/office/drawing/2014/main" id="{D7C7C4E7-8D2F-4CBD-9837-94E5D6A391E4}"/>
              </a:ext>
            </a:extLst>
          </p:cNvPr>
          <p:cNvSpPr>
            <a:spLocks noGrp="1"/>
          </p:cNvSpPr>
          <p:nvPr>
            <p:ph type="sldNum" sz="quarter" idx="12"/>
          </p:nvPr>
        </p:nvSpPr>
        <p:spPr/>
        <p:txBody>
          <a:bodyPr/>
          <a:lstStyle>
            <a:lvl1pPr defTabSz="609585"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93480C8B-C834-4C92-B11F-2293025FAE0D}" type="slidenum">
              <a:rPr lang="en-NZ"/>
              <a:pPr>
                <a:defRPr/>
              </a:pPr>
              <a:t>‹#›</a:t>
            </a:fld>
            <a:endParaRPr lang="en-NZ" dirty="0"/>
          </a:p>
        </p:txBody>
      </p:sp>
    </p:spTree>
    <p:extLst>
      <p:ext uri="{BB962C8B-B14F-4D97-AF65-F5344CB8AC3E}">
        <p14:creationId xmlns:p14="http://schemas.microsoft.com/office/powerpoint/2010/main" val="136046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 White (Arial)">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9315C-48AC-4CAE-87BA-74FD5766ABA4}"/>
              </a:ext>
            </a:extLst>
          </p:cNvPr>
          <p:cNvSpPr txBox="1"/>
          <p:nvPr userDrawn="1"/>
        </p:nvSpPr>
        <p:spPr>
          <a:xfrm>
            <a:off x="808567" y="4561417"/>
            <a:ext cx="6429965" cy="1528560"/>
          </a:xfrm>
          <a:prstGeom prst="rect">
            <a:avLst/>
          </a:prstGeom>
          <a:noFill/>
        </p:spPr>
        <p:txBody>
          <a:bodyPr wrap="none">
            <a:spAutoFit/>
          </a:bodyPr>
          <a:lstStyle/>
          <a:p>
            <a:pPr eaLnBrk="1" fontAlgn="auto" hangingPunct="1">
              <a:spcBef>
                <a:spcPts val="0"/>
              </a:spcBef>
              <a:spcAft>
                <a:spcPts val="0"/>
              </a:spcAft>
              <a:defRPr/>
            </a:pPr>
            <a:r>
              <a:rPr lang="en-US" sz="9333" b="1" spc="-200" dirty="0">
                <a:solidFill>
                  <a:srgbClr val="000000"/>
                </a:solidFill>
                <a:latin typeface="Georgia"/>
                <a:ea typeface="+mn-ea"/>
                <a:cs typeface="Georgia"/>
              </a:rPr>
              <a:t>Thank you</a:t>
            </a:r>
          </a:p>
        </p:txBody>
      </p:sp>
    </p:spTree>
    <p:extLst>
      <p:ext uri="{BB962C8B-B14F-4D97-AF65-F5344CB8AC3E}">
        <p14:creationId xmlns:p14="http://schemas.microsoft.com/office/powerpoint/2010/main" val="3355501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WHITE BACKGROUND">
    <p:spTree>
      <p:nvGrpSpPr>
        <p:cNvPr id="1" name=""/>
        <p:cNvGrpSpPr/>
        <p:nvPr/>
      </p:nvGrpSpPr>
      <p:grpSpPr>
        <a:xfrm>
          <a:off x="0" y="0"/>
          <a:ext cx="0" cy="0"/>
          <a:chOff x="0" y="0"/>
          <a:chExt cx="0" cy="0"/>
        </a:xfrm>
      </p:grpSpPr>
      <p:pic>
        <p:nvPicPr>
          <p:cNvPr id="5" name="Picture 1" descr="Koru-Blank">
            <a:extLst>
              <a:ext uri="{FF2B5EF4-FFF2-40B4-BE49-F238E27FC236}">
                <a16:creationId xmlns:a16="http://schemas.microsoft.com/office/drawing/2014/main" id="{C037AC13-402F-44ED-9DB3-44B669D678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4" y="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609599" y="275167"/>
            <a:ext cx="9981431" cy="1056000"/>
          </a:xfrm>
          <a:prstGeom prst="rect">
            <a:avLst/>
          </a:prstGeom>
        </p:spPr>
        <p:txBody>
          <a:bodyPr anchor="ctr" anchorCtr="0">
            <a:normAutofit/>
          </a:bodyPr>
          <a:lstStyle>
            <a:lvl1pPr algn="l">
              <a:defRPr sz="3733" b="1">
                <a:latin typeface="Arial"/>
                <a:cs typeface="Arial"/>
              </a:defRPr>
            </a:lvl1pPr>
          </a:lstStyle>
          <a:p>
            <a:r>
              <a:rPr lang="en-US"/>
              <a:t>Click to edit Master title style</a:t>
            </a:r>
            <a:endParaRPr lang="en-US" dirty="0"/>
          </a:p>
        </p:txBody>
      </p:sp>
      <p:sp>
        <p:nvSpPr>
          <p:cNvPr id="4" name="Content Placeholder 2"/>
          <p:cNvSpPr>
            <a:spLocks noGrp="1"/>
          </p:cNvSpPr>
          <p:nvPr>
            <p:ph idx="1"/>
          </p:nvPr>
        </p:nvSpPr>
        <p:spPr>
          <a:xfrm>
            <a:off x="609600" y="1600201"/>
            <a:ext cx="11243733" cy="4525433"/>
          </a:xfrm>
          <a:prstGeom prst="rect">
            <a:avLst/>
          </a:prstGeom>
        </p:spPr>
        <p:txBody>
          <a:bodyPr/>
          <a:lstStyle>
            <a:lvl1pPr marL="119997" indent="-215995">
              <a:buFont typeface="Arial"/>
              <a:buChar char="•"/>
              <a:defRPr sz="2667" baseline="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p:txBody>
      </p:sp>
      <p:sp>
        <p:nvSpPr>
          <p:cNvPr id="6" name="Slide Number Placeholder 3">
            <a:extLst>
              <a:ext uri="{FF2B5EF4-FFF2-40B4-BE49-F238E27FC236}">
                <a16:creationId xmlns:a16="http://schemas.microsoft.com/office/drawing/2014/main" id="{9E5ADA8C-7E63-4FA9-9BBE-629C269DCCCF}"/>
              </a:ext>
            </a:extLst>
          </p:cNvPr>
          <p:cNvSpPr>
            <a:spLocks noGrp="1"/>
          </p:cNvSpPr>
          <p:nvPr>
            <p:ph type="sldNum" sz="quarter" idx="10"/>
          </p:nvPr>
        </p:nvSpPr>
        <p:spPr>
          <a:xfrm>
            <a:off x="11294534" y="6383867"/>
            <a:ext cx="651933" cy="262467"/>
          </a:xfrm>
          <a:prstGeom prst="rect">
            <a:avLst/>
          </a:prstGeom>
        </p:spPr>
        <p:txBody>
          <a:bodyPr vert="horz" wrap="square" lIns="91440" tIns="45720" rIns="91440" bIns="45720" numCol="1" anchor="t" anchorCtr="0" compatLnSpc="1">
            <a:prstTxWarp prst="textNoShape">
              <a:avLst/>
            </a:prstTxWarp>
          </a:bodyPr>
          <a:lstStyle>
            <a:lvl1pPr algn="r" eaLnBrk="1" hangingPunct="1">
              <a:defRPr sz="933">
                <a:solidFill>
                  <a:srgbClr val="000000"/>
                </a:solidFill>
                <a:ea typeface="MS PGothic" panose="020B0600070205080204" pitchFamily="34" charset="-128"/>
                <a:cs typeface="Arial" panose="020B0604020202020204" pitchFamily="34" charset="0"/>
              </a:defRPr>
            </a:lvl1pPr>
          </a:lstStyle>
          <a:p>
            <a:pPr>
              <a:defRPr/>
            </a:pPr>
            <a:fld id="{117478A6-E85A-48BD-9C9B-D30735B64C10}" type="slidenum">
              <a:rPr lang="en-US" altLang="en-US"/>
              <a:pPr>
                <a:defRPr/>
              </a:pPr>
              <a:t>‹#›</a:t>
            </a:fld>
            <a:endParaRPr lang="en-US" altLang="en-US"/>
          </a:p>
        </p:txBody>
      </p:sp>
    </p:spTree>
    <p:extLst>
      <p:ext uri="{BB962C8B-B14F-4D97-AF65-F5344CB8AC3E}">
        <p14:creationId xmlns:p14="http://schemas.microsoft.com/office/powerpoint/2010/main" val="165556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pic>
        <p:nvPicPr>
          <p:cNvPr id="3" name="Picture 1" descr="Koru-Blank">
            <a:extLst>
              <a:ext uri="{FF2B5EF4-FFF2-40B4-BE49-F238E27FC236}">
                <a16:creationId xmlns:a16="http://schemas.microsoft.com/office/drawing/2014/main" id="{5165785A-2753-4258-98DC-19B43C0D43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4" y="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26592EE-A691-4F69-A71C-12003FC825F7}"/>
              </a:ext>
            </a:extLst>
          </p:cNvPr>
          <p:cNvSpPr txBox="1"/>
          <p:nvPr userDrawn="1"/>
        </p:nvSpPr>
        <p:spPr>
          <a:xfrm>
            <a:off x="527052" y="410634"/>
            <a:ext cx="9961033" cy="81054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4667" b="1" dirty="0">
                <a:solidFill>
                  <a:srgbClr val="000000"/>
                </a:solidFill>
              </a:rPr>
              <a:t>Appendix</a:t>
            </a:r>
          </a:p>
        </p:txBody>
      </p:sp>
      <p:sp>
        <p:nvSpPr>
          <p:cNvPr id="6" name="TextBox 5">
            <a:extLst>
              <a:ext uri="{FF2B5EF4-FFF2-40B4-BE49-F238E27FC236}">
                <a16:creationId xmlns:a16="http://schemas.microsoft.com/office/drawing/2014/main" id="{371B0585-A1B2-4F42-A0B9-03A5419FFACA}"/>
              </a:ext>
            </a:extLst>
          </p:cNvPr>
          <p:cNvSpPr txBox="1"/>
          <p:nvPr userDrawn="1"/>
        </p:nvSpPr>
        <p:spPr>
          <a:xfrm>
            <a:off x="237067" y="6360585"/>
            <a:ext cx="1601721" cy="25654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en-US" sz="1067" i="1" dirty="0">
                <a:solidFill>
                  <a:srgbClr val="000000"/>
                </a:solidFill>
              </a:rPr>
              <a:t>Private and confidential</a:t>
            </a:r>
          </a:p>
        </p:txBody>
      </p:sp>
      <p:sp>
        <p:nvSpPr>
          <p:cNvPr id="5" name="Content Placeholder 2"/>
          <p:cNvSpPr>
            <a:spLocks noGrp="1"/>
          </p:cNvSpPr>
          <p:nvPr>
            <p:ph idx="1"/>
          </p:nvPr>
        </p:nvSpPr>
        <p:spPr>
          <a:xfrm>
            <a:off x="609600" y="1600201"/>
            <a:ext cx="11243733" cy="4525433"/>
          </a:xfrm>
          <a:prstGeom prst="rect">
            <a:avLst/>
          </a:prstGeom>
        </p:spPr>
        <p:txBody>
          <a:bodyPr numCol="3" spcCol="180000"/>
          <a:lstStyle>
            <a:lvl1pPr marL="139197" indent="-187195">
              <a:spcBef>
                <a:spcPts val="416"/>
              </a:spcBef>
              <a:buClrTx/>
              <a:buSzPct val="90000"/>
              <a:buFont typeface="Arial"/>
              <a:buChar char="•"/>
              <a:defRPr sz="1733" baseline="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p:txBody>
      </p:sp>
      <p:sp>
        <p:nvSpPr>
          <p:cNvPr id="7" name="Slide Number Placeholder 3">
            <a:extLst>
              <a:ext uri="{FF2B5EF4-FFF2-40B4-BE49-F238E27FC236}">
                <a16:creationId xmlns:a16="http://schemas.microsoft.com/office/drawing/2014/main" id="{D81FC117-665F-4697-9390-D198FAEE345B}"/>
              </a:ext>
            </a:extLst>
          </p:cNvPr>
          <p:cNvSpPr>
            <a:spLocks noGrp="1"/>
          </p:cNvSpPr>
          <p:nvPr>
            <p:ph type="sldNum" sz="quarter" idx="10"/>
          </p:nvPr>
        </p:nvSpPr>
        <p:spPr>
          <a:xfrm>
            <a:off x="11294534" y="6383867"/>
            <a:ext cx="651933" cy="262467"/>
          </a:xfrm>
          <a:prstGeom prst="rect">
            <a:avLst/>
          </a:prstGeom>
        </p:spPr>
        <p:txBody>
          <a:bodyPr vert="horz" wrap="square" lIns="91440" tIns="45720" rIns="91440" bIns="45720" numCol="1" anchor="t" anchorCtr="0" compatLnSpc="1">
            <a:prstTxWarp prst="textNoShape">
              <a:avLst/>
            </a:prstTxWarp>
          </a:bodyPr>
          <a:lstStyle>
            <a:lvl1pPr algn="r" eaLnBrk="1" hangingPunct="1">
              <a:defRPr sz="933">
                <a:solidFill>
                  <a:srgbClr val="000000"/>
                </a:solidFill>
                <a:ea typeface="MS PGothic" panose="020B0600070205080204" pitchFamily="34" charset="-128"/>
                <a:cs typeface="Arial" panose="020B0604020202020204" pitchFamily="34" charset="0"/>
              </a:defRPr>
            </a:lvl1pPr>
          </a:lstStyle>
          <a:p>
            <a:pPr>
              <a:defRPr/>
            </a:pPr>
            <a:fld id="{4490868B-C428-4176-9822-A559CA335055}" type="slidenum">
              <a:rPr lang="en-US" altLang="en-US"/>
              <a:pPr>
                <a:defRPr/>
              </a:pPr>
              <a:t>‹#›</a:t>
            </a:fld>
            <a:endParaRPr lang="en-US" altLang="en-US"/>
          </a:p>
        </p:txBody>
      </p:sp>
    </p:spTree>
    <p:extLst>
      <p:ext uri="{BB962C8B-B14F-4D97-AF65-F5344CB8AC3E}">
        <p14:creationId xmlns:p14="http://schemas.microsoft.com/office/powerpoint/2010/main" val="2514423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185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BACKGROUND">
    <p:spTree>
      <p:nvGrpSpPr>
        <p:cNvPr id="1" name=""/>
        <p:cNvGrpSpPr/>
        <p:nvPr/>
      </p:nvGrpSpPr>
      <p:grpSpPr>
        <a:xfrm>
          <a:off x="0" y="0"/>
          <a:ext cx="0" cy="0"/>
          <a:chOff x="0" y="0"/>
          <a:chExt cx="0" cy="0"/>
        </a:xfrm>
      </p:grpSpPr>
      <p:pic>
        <p:nvPicPr>
          <p:cNvPr id="6" name="Picture 1" descr="Koru">
            <a:extLst>
              <a:ext uri="{FF2B5EF4-FFF2-40B4-BE49-F238E27FC236}">
                <a16:creationId xmlns:a16="http://schemas.microsoft.com/office/drawing/2014/main" id="{CA679BB1-4722-455A-B6C1-2191F1A97D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814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DD3CA4C-10DC-408B-AACF-1410C22FD74D}"/>
              </a:ext>
            </a:extLst>
          </p:cNvPr>
          <p:cNvSpPr txBox="1"/>
          <p:nvPr userDrawn="1"/>
        </p:nvSpPr>
        <p:spPr>
          <a:xfrm>
            <a:off x="237067" y="6360585"/>
            <a:ext cx="1601721" cy="25654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en-US" sz="1067" i="1" dirty="0">
                <a:solidFill>
                  <a:srgbClr val="FFFFFE"/>
                </a:solidFill>
              </a:rPr>
              <a:t>Private and confidential</a:t>
            </a:r>
          </a:p>
        </p:txBody>
      </p:sp>
      <p:sp>
        <p:nvSpPr>
          <p:cNvPr id="4" name="Title 1"/>
          <p:cNvSpPr>
            <a:spLocks noGrp="1"/>
          </p:cNvSpPr>
          <p:nvPr>
            <p:ph type="title"/>
          </p:nvPr>
        </p:nvSpPr>
        <p:spPr>
          <a:xfrm>
            <a:off x="609599" y="275167"/>
            <a:ext cx="9981431" cy="1056000"/>
          </a:xfrm>
          <a:prstGeom prst="rect">
            <a:avLst/>
          </a:prstGeom>
        </p:spPr>
        <p:txBody>
          <a:bodyPr anchor="ctr" anchorCtr="0">
            <a:normAutofit/>
          </a:bodyPr>
          <a:lstStyle>
            <a:lvl1pPr algn="l">
              <a:defRPr sz="3733" b="1">
                <a:solidFill>
                  <a:srgbClr val="FFFFFF"/>
                </a:solidFill>
                <a:latin typeface="Arial"/>
                <a:cs typeface="Arial"/>
              </a:defRPr>
            </a:lvl1pPr>
          </a:lstStyle>
          <a:p>
            <a:r>
              <a:rPr lang="en-US"/>
              <a:t>Click to edit Master title style</a:t>
            </a:r>
            <a:endParaRPr lang="en-US" dirty="0"/>
          </a:p>
        </p:txBody>
      </p:sp>
      <p:sp>
        <p:nvSpPr>
          <p:cNvPr id="5" name="Content Placeholder 2"/>
          <p:cNvSpPr>
            <a:spLocks noGrp="1"/>
          </p:cNvSpPr>
          <p:nvPr>
            <p:ph idx="1"/>
          </p:nvPr>
        </p:nvSpPr>
        <p:spPr>
          <a:xfrm>
            <a:off x="609600" y="1600201"/>
            <a:ext cx="11243733" cy="4525433"/>
          </a:xfrm>
          <a:prstGeom prst="rect">
            <a:avLst/>
          </a:prstGeom>
        </p:spPr>
        <p:txBody>
          <a:bodyPr/>
          <a:lstStyle>
            <a:lvl1pPr marL="215995" indent="-263993">
              <a:buSzPct val="90000"/>
              <a:buFont typeface="Arial"/>
              <a:buChar char="•"/>
              <a:defRPr sz="2667" baseline="0">
                <a:solidFill>
                  <a:srgbClr val="FFFFFF"/>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p:txBody>
      </p:sp>
      <p:sp>
        <p:nvSpPr>
          <p:cNvPr id="8" name="Slide Number Placeholder 3">
            <a:extLst>
              <a:ext uri="{FF2B5EF4-FFF2-40B4-BE49-F238E27FC236}">
                <a16:creationId xmlns:a16="http://schemas.microsoft.com/office/drawing/2014/main" id="{E9646700-BCB4-4966-AE6B-0FD7636E4F60}"/>
              </a:ext>
            </a:extLst>
          </p:cNvPr>
          <p:cNvSpPr>
            <a:spLocks noGrp="1"/>
          </p:cNvSpPr>
          <p:nvPr>
            <p:ph type="sldNum" sz="quarter" idx="10"/>
          </p:nvPr>
        </p:nvSpPr>
        <p:spPr>
          <a:xfrm>
            <a:off x="11294534" y="6383867"/>
            <a:ext cx="651933" cy="262467"/>
          </a:xfrm>
          <a:prstGeom prst="rect">
            <a:avLst/>
          </a:prstGeom>
        </p:spPr>
        <p:txBody>
          <a:bodyPr vert="horz" wrap="square" lIns="91440" tIns="45720" rIns="91440" bIns="45720" numCol="1" anchor="t" anchorCtr="0" compatLnSpc="1">
            <a:prstTxWarp prst="textNoShape">
              <a:avLst/>
            </a:prstTxWarp>
          </a:bodyPr>
          <a:lstStyle>
            <a:lvl1pPr algn="r" eaLnBrk="1" hangingPunct="1">
              <a:defRPr sz="933">
                <a:solidFill>
                  <a:srgbClr val="FFFFFE"/>
                </a:solidFill>
                <a:ea typeface="MS PGothic" panose="020B0600070205080204" pitchFamily="34" charset="-128"/>
                <a:cs typeface="Arial" panose="020B0604020202020204" pitchFamily="34" charset="0"/>
              </a:defRPr>
            </a:lvl1pPr>
          </a:lstStyle>
          <a:p>
            <a:pPr>
              <a:defRPr/>
            </a:pPr>
            <a:fld id="{D6C7A89B-9481-4798-BDDF-4E5EFAA614D2}" type="slidenum">
              <a:rPr lang="en-US" altLang="en-US"/>
              <a:pPr>
                <a:defRPr/>
              </a:pPr>
              <a:t>‹#›</a:t>
            </a:fld>
            <a:endParaRPr lang="en-US" altLang="en-US"/>
          </a:p>
        </p:txBody>
      </p:sp>
    </p:spTree>
    <p:extLst>
      <p:ext uri="{BB962C8B-B14F-4D97-AF65-F5344CB8AC3E}">
        <p14:creationId xmlns:p14="http://schemas.microsoft.com/office/powerpoint/2010/main" val="4049656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9460C40F-7050-4CB8-90E3-005F2B8A9A06}"/>
              </a:ext>
            </a:extLst>
          </p:cNvPr>
          <p:cNvSpPr>
            <a:spLocks noGrp="1" noChangeArrowheads="1"/>
          </p:cNvSpPr>
          <p:nvPr>
            <p:ph type="dt" sz="half" idx="10"/>
          </p:nvPr>
        </p:nvSpPr>
        <p:spPr>
          <a:xfrm>
            <a:off x="609600" y="6246285"/>
            <a:ext cx="2844800" cy="476249"/>
          </a:xfrm>
          <a:prstGeom prst="rect">
            <a:avLst/>
          </a:prstGeom>
        </p:spPr>
        <p:txBody>
          <a:bodyPr/>
          <a:lstStyle>
            <a:lvl1pPr>
              <a:defRPr/>
            </a:lvl1pPr>
          </a:lstStyle>
          <a:p>
            <a:pPr>
              <a:defRPr/>
            </a:pPr>
            <a:fld id="{D110E46B-EAB4-4A3E-9082-3E4892EEEBC4}" type="datetimeFigureOut">
              <a:rPr lang="en-GB"/>
              <a:pPr>
                <a:defRPr/>
              </a:pPr>
              <a:t>27/03/2018</a:t>
            </a:fld>
            <a:endParaRPr lang="en-GB"/>
          </a:p>
        </p:txBody>
      </p:sp>
      <p:sp>
        <p:nvSpPr>
          <p:cNvPr id="5" name="Rectangle 5">
            <a:extLst>
              <a:ext uri="{FF2B5EF4-FFF2-40B4-BE49-F238E27FC236}">
                <a16:creationId xmlns:a16="http://schemas.microsoft.com/office/drawing/2014/main" id="{2CA7CD06-74C5-4F03-A87C-7EACD7757046}"/>
              </a:ext>
            </a:extLst>
          </p:cNvPr>
          <p:cNvSpPr>
            <a:spLocks noGrp="1" noChangeArrowheads="1"/>
          </p:cNvSpPr>
          <p:nvPr>
            <p:ph type="ftr" sz="quarter" idx="11"/>
          </p:nvPr>
        </p:nvSpPr>
        <p:spPr>
          <a:xfrm>
            <a:off x="4165600" y="6246285"/>
            <a:ext cx="3860800" cy="476249"/>
          </a:xfrm>
          <a:prstGeom prst="rect">
            <a:avLst/>
          </a:prstGeom>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7F9EC9F-F0D1-4F40-83C5-3650D120309F}"/>
              </a:ext>
            </a:extLst>
          </p:cNvPr>
          <p:cNvSpPr>
            <a:spLocks noGrp="1" noChangeArrowheads="1"/>
          </p:cNvSpPr>
          <p:nvPr>
            <p:ph type="sldNum" sz="quarter" idx="12"/>
          </p:nvPr>
        </p:nvSpPr>
        <p:spPr>
          <a:xfrm>
            <a:off x="8737600" y="6246285"/>
            <a:ext cx="2844800" cy="476249"/>
          </a:xfrm>
          <a:prstGeom prst="rect">
            <a:avLst/>
          </a:prstGeom>
        </p:spPr>
        <p:txBody>
          <a:bodyPr/>
          <a:lstStyle>
            <a:lvl1pPr>
              <a:defRPr/>
            </a:lvl1pPr>
          </a:lstStyle>
          <a:p>
            <a:pPr>
              <a:defRPr/>
            </a:pPr>
            <a:fld id="{446D7061-7E39-49AF-A7DB-0CB8746C5092}" type="slidenum">
              <a:rPr lang="en-GB"/>
              <a:pPr>
                <a:defRPr/>
              </a:pPr>
              <a:t>‹#›</a:t>
            </a:fld>
            <a:endParaRPr lang="en-GB"/>
          </a:p>
        </p:txBody>
      </p:sp>
    </p:spTree>
    <p:extLst>
      <p:ext uri="{BB962C8B-B14F-4D97-AF65-F5344CB8AC3E}">
        <p14:creationId xmlns:p14="http://schemas.microsoft.com/office/powerpoint/2010/main" val="2054835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02693CF-BF83-4D27-82F7-E40BD627F05C}"/>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01677006-E97C-420C-8C48-14B26F0FEFB5}" type="datetimeFigureOut">
              <a:rPr lang="en-US"/>
              <a:pPr>
                <a:defRPr/>
              </a:pPr>
              <a:t>3/27/2018</a:t>
            </a:fld>
            <a:endParaRPr lang="en-US" dirty="0"/>
          </a:p>
        </p:txBody>
      </p:sp>
      <p:sp>
        <p:nvSpPr>
          <p:cNvPr id="3" name="Footer Placeholder 4">
            <a:extLst>
              <a:ext uri="{FF2B5EF4-FFF2-40B4-BE49-F238E27FC236}">
                <a16:creationId xmlns:a16="http://schemas.microsoft.com/office/drawing/2014/main" id="{BCFCBD85-57EE-48BE-BEC5-3B43FC6276BB}"/>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630F9B-D2B3-4D2F-8976-548B8D4009D6}"/>
              </a:ext>
            </a:extLst>
          </p:cNvPr>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9EBADDB8-ED85-49D3-A162-2455BE18C8CC}" type="slidenum">
              <a:rPr lang="en-US"/>
              <a:pPr>
                <a:defRPr/>
              </a:pPr>
              <a:t>‹#›</a:t>
            </a:fld>
            <a:endParaRPr lang="en-US" dirty="0"/>
          </a:p>
        </p:txBody>
      </p:sp>
    </p:spTree>
    <p:extLst>
      <p:ext uri="{BB962C8B-B14F-4D97-AF65-F5344CB8AC3E}">
        <p14:creationId xmlns:p14="http://schemas.microsoft.com/office/powerpoint/2010/main" val="4159026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lain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564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IA ORA - Black (Arial)">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23DA0B-B846-4A33-8633-319628C5896A}"/>
              </a:ext>
            </a:extLst>
          </p:cNvPr>
          <p:cNvSpPr txBox="1">
            <a:spLocks noChangeArrowheads="1"/>
          </p:cNvSpPr>
          <p:nvPr userDrawn="1"/>
        </p:nvSpPr>
        <p:spPr bwMode="auto">
          <a:xfrm>
            <a:off x="935567" y="4398433"/>
            <a:ext cx="4532010" cy="1631216"/>
          </a:xfrm>
          <a:prstGeom prst="rect">
            <a:avLst/>
          </a:prstGeom>
          <a:noFill/>
          <a:ln>
            <a:noFill/>
          </a:ln>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0" b="1" dirty="0">
                <a:solidFill>
                  <a:srgbClr val="FFFFFF"/>
                </a:solidFill>
              </a:rPr>
              <a:t>Kia ora</a:t>
            </a:r>
          </a:p>
        </p:txBody>
      </p:sp>
    </p:spTree>
    <p:extLst>
      <p:ext uri="{BB962C8B-B14F-4D97-AF65-F5344CB8AC3E}">
        <p14:creationId xmlns:p14="http://schemas.microsoft.com/office/powerpoint/2010/main" val="3657280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IA ORA - Black (Georgia)">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0C099D-A552-4774-8B34-85FADEADC434}"/>
              </a:ext>
            </a:extLst>
          </p:cNvPr>
          <p:cNvSpPr txBox="1">
            <a:spLocks noChangeArrowheads="1"/>
          </p:cNvSpPr>
          <p:nvPr userDrawn="1"/>
        </p:nvSpPr>
        <p:spPr bwMode="auto">
          <a:xfrm>
            <a:off x="935567" y="4398433"/>
            <a:ext cx="5024132" cy="1631216"/>
          </a:xfrm>
          <a:prstGeom prst="rect">
            <a:avLst/>
          </a:prstGeom>
          <a:noFill/>
          <a:ln>
            <a:noFill/>
          </a:ln>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0" b="1" dirty="0">
                <a:solidFill>
                  <a:srgbClr val="FFFFFF"/>
                </a:solidFill>
                <a:latin typeface="Georgia" panose="02040502050405020303" pitchFamily="18" charset="0"/>
              </a:rPr>
              <a:t>Kia ora</a:t>
            </a:r>
          </a:p>
        </p:txBody>
      </p:sp>
    </p:spTree>
    <p:extLst>
      <p:ext uri="{BB962C8B-B14F-4D97-AF65-F5344CB8AC3E}">
        <p14:creationId xmlns:p14="http://schemas.microsoft.com/office/powerpoint/2010/main" val="3917799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 Black (Arial)">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F97240-744D-444E-ACE9-121EC755A535}"/>
              </a:ext>
            </a:extLst>
          </p:cNvPr>
          <p:cNvSpPr txBox="1"/>
          <p:nvPr userDrawn="1"/>
        </p:nvSpPr>
        <p:spPr>
          <a:xfrm>
            <a:off x="935567" y="4398433"/>
            <a:ext cx="6369051" cy="1631216"/>
          </a:xfrm>
          <a:prstGeom prst="rect">
            <a:avLst/>
          </a:prstGeom>
          <a:noFill/>
        </p:spPr>
        <p:txBody>
          <a:bodyPr wrap="none">
            <a:spAutoFit/>
          </a:bodyPr>
          <a:lstStyle/>
          <a:p>
            <a:pPr eaLnBrk="1" fontAlgn="auto" hangingPunct="1">
              <a:spcBef>
                <a:spcPts val="0"/>
              </a:spcBef>
              <a:spcAft>
                <a:spcPts val="0"/>
              </a:spcAft>
              <a:defRPr/>
            </a:pPr>
            <a:r>
              <a:rPr lang="en-US" sz="10000" b="1" spc="-200" dirty="0">
                <a:solidFill>
                  <a:srgbClr val="FFFFFF"/>
                </a:solidFill>
                <a:latin typeface="Arial"/>
                <a:ea typeface="+mn-ea"/>
                <a:cs typeface="Arial"/>
              </a:rPr>
              <a:t>Thank you</a:t>
            </a:r>
          </a:p>
        </p:txBody>
      </p:sp>
    </p:spTree>
    <p:extLst>
      <p:ext uri="{BB962C8B-B14F-4D97-AF65-F5344CB8AC3E}">
        <p14:creationId xmlns:p14="http://schemas.microsoft.com/office/powerpoint/2010/main" val="309818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IA ORA White (Georgia)">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BCD326-05F2-4296-9643-8FD368BFCCCB}"/>
              </a:ext>
            </a:extLst>
          </p:cNvPr>
          <p:cNvSpPr txBox="1"/>
          <p:nvPr userDrawn="1"/>
        </p:nvSpPr>
        <p:spPr>
          <a:xfrm>
            <a:off x="808567" y="4561417"/>
            <a:ext cx="4520789" cy="1528560"/>
          </a:xfrm>
          <a:prstGeom prst="rect">
            <a:avLst/>
          </a:prstGeom>
          <a:noFill/>
        </p:spPr>
        <p:txBody>
          <a:bodyPr wrap="none">
            <a:spAutoFit/>
          </a:bodyPr>
          <a:lstStyle/>
          <a:p>
            <a:pPr eaLnBrk="1" fontAlgn="auto" hangingPunct="1">
              <a:spcBef>
                <a:spcPts val="0"/>
              </a:spcBef>
              <a:spcAft>
                <a:spcPts val="0"/>
              </a:spcAft>
              <a:defRPr/>
            </a:pPr>
            <a:r>
              <a:rPr lang="en-US" sz="9333" b="1" spc="-200" dirty="0">
                <a:solidFill>
                  <a:srgbClr val="000000"/>
                </a:solidFill>
                <a:latin typeface="Georgia"/>
                <a:ea typeface="+mn-ea"/>
                <a:cs typeface="Georgia"/>
              </a:rPr>
              <a:t>Kia ora</a:t>
            </a:r>
          </a:p>
        </p:txBody>
      </p:sp>
    </p:spTree>
    <p:extLst>
      <p:ext uri="{BB962C8B-B14F-4D97-AF65-F5344CB8AC3E}">
        <p14:creationId xmlns:p14="http://schemas.microsoft.com/office/powerpoint/2010/main" val="1705283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 Black (Georgia)">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408481-A852-4DC6-9BCF-696D5B6A7004}"/>
              </a:ext>
            </a:extLst>
          </p:cNvPr>
          <p:cNvSpPr txBox="1"/>
          <p:nvPr userDrawn="1"/>
        </p:nvSpPr>
        <p:spPr>
          <a:xfrm>
            <a:off x="935567" y="4398433"/>
            <a:ext cx="6891630" cy="1631216"/>
          </a:xfrm>
          <a:prstGeom prst="rect">
            <a:avLst/>
          </a:prstGeom>
          <a:noFill/>
        </p:spPr>
        <p:txBody>
          <a:bodyPr wrap="none">
            <a:spAutoFit/>
          </a:bodyPr>
          <a:lstStyle/>
          <a:p>
            <a:pPr eaLnBrk="1" fontAlgn="auto" hangingPunct="1">
              <a:spcBef>
                <a:spcPts val="0"/>
              </a:spcBef>
              <a:spcAft>
                <a:spcPts val="0"/>
              </a:spcAft>
              <a:defRPr/>
            </a:pPr>
            <a:r>
              <a:rPr lang="en-US" sz="10000" b="1" spc="-200" dirty="0">
                <a:solidFill>
                  <a:srgbClr val="FFFFFF"/>
                </a:solidFill>
                <a:latin typeface="Georgia"/>
                <a:ea typeface="+mn-ea"/>
                <a:cs typeface="Georgia"/>
              </a:rPr>
              <a:t>Thank you</a:t>
            </a:r>
          </a:p>
        </p:txBody>
      </p:sp>
    </p:spTree>
    <p:extLst>
      <p:ext uri="{BB962C8B-B14F-4D97-AF65-F5344CB8AC3E}">
        <p14:creationId xmlns:p14="http://schemas.microsoft.com/office/powerpoint/2010/main" val="3399947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ordmark Centred - Black">
    <p:spTree>
      <p:nvGrpSpPr>
        <p:cNvPr id="1" name=""/>
        <p:cNvGrpSpPr/>
        <p:nvPr/>
      </p:nvGrpSpPr>
      <p:grpSpPr>
        <a:xfrm>
          <a:off x="0" y="0"/>
          <a:ext cx="0" cy="0"/>
          <a:chOff x="0" y="0"/>
          <a:chExt cx="0" cy="0"/>
        </a:xfrm>
      </p:grpSpPr>
      <p:pic>
        <p:nvPicPr>
          <p:cNvPr id="2" name="Picture 5" descr="Air NZ Wordmark-02.jpg">
            <a:extLst>
              <a:ext uri="{FF2B5EF4-FFF2-40B4-BE49-F238E27FC236}">
                <a16:creationId xmlns:a16="http://schemas.microsoft.com/office/drawing/2014/main" id="{B78B1CAC-D3DE-4314-812D-B507C03F8C65}"/>
              </a:ext>
            </a:extLst>
          </p:cNvPr>
          <p:cNvPicPr>
            <a:picLocks noChangeAspect="1"/>
          </p:cNvPicPr>
          <p:nvPr userDrawn="1"/>
        </p:nvPicPr>
        <p:blipFill>
          <a:blip r:embed="rId2">
            <a:clrChange>
              <a:clrFrom>
                <a:srgbClr val="050608"/>
              </a:clrFrom>
              <a:clrTo>
                <a:srgbClr val="050608">
                  <a:alpha val="0"/>
                </a:srgbClr>
              </a:clrTo>
            </a:clrChange>
            <a:extLst>
              <a:ext uri="{28A0092B-C50C-407E-A947-70E740481C1C}">
                <a14:useLocalDpi xmlns:a14="http://schemas.microsoft.com/office/drawing/2010/main" val="0"/>
              </a:ext>
            </a:extLst>
          </a:blip>
          <a:srcRect r="3136" b="12030"/>
          <a:stretch>
            <a:fillRect/>
          </a:stretch>
        </p:blipFill>
        <p:spPr bwMode="auto">
          <a:xfrm>
            <a:off x="1310218" y="1996018"/>
            <a:ext cx="9237133" cy="238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24DB13DF-F884-492A-BB27-81905592C4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55434" y="4142318"/>
            <a:ext cx="5763684"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4918F8EB-70FE-46E8-A924-1B3EC90ADF8C}"/>
              </a:ext>
            </a:extLst>
          </p:cNvPr>
          <p:cNvSpPr/>
          <p:nvPr userDrawn="1"/>
        </p:nvSpPr>
        <p:spPr>
          <a:xfrm>
            <a:off x="10640484" y="313267"/>
            <a:ext cx="1225549" cy="131656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Tree>
    <p:extLst>
      <p:ext uri="{BB962C8B-B14F-4D97-AF65-F5344CB8AC3E}">
        <p14:creationId xmlns:p14="http://schemas.microsoft.com/office/powerpoint/2010/main" val="3224323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ordmark Lockup - Blac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AFE4164-E12F-4E49-8081-F22EFB53709C}"/>
              </a:ext>
            </a:extLst>
          </p:cNvPr>
          <p:cNvSpPr/>
          <p:nvPr userDrawn="1"/>
        </p:nvSpPr>
        <p:spPr>
          <a:xfrm>
            <a:off x="10640484" y="459318"/>
            <a:ext cx="1225549" cy="101176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pic>
        <p:nvPicPr>
          <p:cNvPr id="3" name="Picture 5" descr="Air NZ Wordmark-02.jpg">
            <a:extLst>
              <a:ext uri="{FF2B5EF4-FFF2-40B4-BE49-F238E27FC236}">
                <a16:creationId xmlns:a16="http://schemas.microsoft.com/office/drawing/2014/main" id="{DAA4D2F5-4B6B-4EF4-BD48-9B2D2E6E08C5}"/>
              </a:ext>
            </a:extLst>
          </p:cNvPr>
          <p:cNvPicPr>
            <a:picLocks noChangeAspect="1"/>
          </p:cNvPicPr>
          <p:nvPr userDrawn="1"/>
        </p:nvPicPr>
        <p:blipFill>
          <a:blip r:embed="rId2">
            <a:clrChange>
              <a:clrFrom>
                <a:srgbClr val="050608"/>
              </a:clrFrom>
              <a:clrTo>
                <a:srgbClr val="050608">
                  <a:alpha val="0"/>
                </a:srgbClr>
              </a:clrTo>
            </a:clrChange>
            <a:extLst>
              <a:ext uri="{28A0092B-C50C-407E-A947-70E740481C1C}">
                <a14:useLocalDpi xmlns:a14="http://schemas.microsoft.com/office/drawing/2010/main" val="0"/>
              </a:ext>
            </a:extLst>
          </a:blip>
          <a:srcRect r="3136" b="12030"/>
          <a:stretch>
            <a:fillRect/>
          </a:stretch>
        </p:blipFill>
        <p:spPr bwMode="auto">
          <a:xfrm>
            <a:off x="7126818" y="232834"/>
            <a:ext cx="4618567" cy="117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2602E11E-946B-4037-B4EE-011121B612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19018" y="5863167"/>
            <a:ext cx="3526367" cy="33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21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02693CF-BF83-4D27-82F7-E40BD627F05C}"/>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01677006-E97C-420C-8C48-14B26F0FEFB5}" type="datetimeFigureOut">
              <a:rPr lang="en-US"/>
              <a:pPr>
                <a:defRPr/>
              </a:pPr>
              <a:t>3/27/2018</a:t>
            </a:fld>
            <a:endParaRPr lang="en-US" dirty="0"/>
          </a:p>
        </p:txBody>
      </p:sp>
      <p:sp>
        <p:nvSpPr>
          <p:cNvPr id="3" name="Footer Placeholder 4">
            <a:extLst>
              <a:ext uri="{FF2B5EF4-FFF2-40B4-BE49-F238E27FC236}">
                <a16:creationId xmlns:a16="http://schemas.microsoft.com/office/drawing/2014/main" id="{BCFCBD85-57EE-48BE-BEC5-3B43FC6276BB}"/>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630F9B-D2B3-4D2F-8976-548B8D4009D6}"/>
              </a:ext>
            </a:extLst>
          </p:cNvPr>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9EBADDB8-ED85-49D3-A162-2455BE18C8CC}" type="slidenum">
              <a:rPr lang="en-US"/>
              <a:pPr>
                <a:defRPr/>
              </a:pPr>
              <a:t>‹#›</a:t>
            </a:fld>
            <a:endParaRPr lang="en-US" dirty="0"/>
          </a:p>
        </p:txBody>
      </p:sp>
    </p:spTree>
    <p:extLst>
      <p:ext uri="{BB962C8B-B14F-4D97-AF65-F5344CB8AC3E}">
        <p14:creationId xmlns:p14="http://schemas.microsoft.com/office/powerpoint/2010/main" val="2373771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lvl1pPr>
              <a:defRPr/>
            </a:lvl1pPr>
          </a:lstStyle>
          <a:p>
            <a:pPr>
              <a:defRPr/>
            </a:pPr>
            <a:fld id="{6C79FD02-27A5-42E9-A398-2800867EFAD4}" type="datetimeFigureOut">
              <a:rPr lang="en-US"/>
              <a:pPr>
                <a:defRPr/>
              </a:pPr>
              <a:t>3/27/2018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286C8D35-9A8D-4553-998C-D7E005D69F5C}" type="slidenum">
              <a:rPr lang="en-US"/>
              <a:pPr>
                <a:defRPr/>
              </a:pPr>
              <a:t>‹#›</a:t>
            </a:fld>
            <a:endParaRPr lang="en-US"/>
          </a:p>
        </p:txBody>
      </p:sp>
    </p:spTree>
    <p:extLst>
      <p:ext uri="{BB962C8B-B14F-4D97-AF65-F5344CB8AC3E}">
        <p14:creationId xmlns:p14="http://schemas.microsoft.com/office/powerpoint/2010/main" val="2614764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lai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821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 White (Georgia)">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0A6C4E-FC15-480F-9A4E-3423D950F359}"/>
              </a:ext>
            </a:extLst>
          </p:cNvPr>
          <p:cNvSpPr txBox="1"/>
          <p:nvPr userDrawn="1"/>
        </p:nvSpPr>
        <p:spPr>
          <a:xfrm>
            <a:off x="808567" y="4561417"/>
            <a:ext cx="5936240" cy="1528560"/>
          </a:xfrm>
          <a:prstGeom prst="rect">
            <a:avLst/>
          </a:prstGeom>
          <a:noFill/>
        </p:spPr>
        <p:txBody>
          <a:bodyPr wrap="none">
            <a:spAutoFit/>
          </a:bodyPr>
          <a:lstStyle/>
          <a:p>
            <a:pPr eaLnBrk="1" fontAlgn="auto" hangingPunct="1">
              <a:spcBef>
                <a:spcPts val="0"/>
              </a:spcBef>
              <a:spcAft>
                <a:spcPts val="0"/>
              </a:spcAft>
              <a:defRPr/>
            </a:pPr>
            <a:r>
              <a:rPr lang="en-US" sz="9333" b="1" spc="-200" dirty="0">
                <a:solidFill>
                  <a:srgbClr val="000000"/>
                </a:solidFill>
                <a:latin typeface="Arial"/>
                <a:ea typeface="+mn-ea"/>
                <a:cs typeface="Arial"/>
              </a:rPr>
              <a:t>Thank you</a:t>
            </a:r>
          </a:p>
        </p:txBody>
      </p:sp>
    </p:spTree>
    <p:extLst>
      <p:ext uri="{BB962C8B-B14F-4D97-AF65-F5344CB8AC3E}">
        <p14:creationId xmlns:p14="http://schemas.microsoft.com/office/powerpoint/2010/main" val="981699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White (Arial)">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E9083-A5AE-4A94-8451-D5967206BF64}"/>
              </a:ext>
            </a:extLst>
          </p:cNvPr>
          <p:cNvSpPr txBox="1"/>
          <p:nvPr userDrawn="1"/>
        </p:nvSpPr>
        <p:spPr>
          <a:xfrm>
            <a:off x="808567" y="4561417"/>
            <a:ext cx="6429965" cy="1528560"/>
          </a:xfrm>
          <a:prstGeom prst="rect">
            <a:avLst/>
          </a:prstGeom>
          <a:noFill/>
        </p:spPr>
        <p:txBody>
          <a:bodyPr wrap="none">
            <a:spAutoFit/>
          </a:bodyPr>
          <a:lstStyle/>
          <a:p>
            <a:pPr eaLnBrk="1" fontAlgn="auto" hangingPunct="1">
              <a:spcBef>
                <a:spcPts val="0"/>
              </a:spcBef>
              <a:spcAft>
                <a:spcPts val="0"/>
              </a:spcAft>
              <a:defRPr/>
            </a:pPr>
            <a:r>
              <a:rPr lang="en-US" sz="9333" b="1" spc="-200" dirty="0">
                <a:solidFill>
                  <a:srgbClr val="000000"/>
                </a:solidFill>
                <a:latin typeface="Georgia"/>
                <a:ea typeface="+mn-ea"/>
                <a:cs typeface="Georgia"/>
              </a:rPr>
              <a:t>Thank you</a:t>
            </a:r>
          </a:p>
        </p:txBody>
      </p:sp>
    </p:spTree>
    <p:extLst>
      <p:ext uri="{BB962C8B-B14F-4D97-AF65-F5344CB8AC3E}">
        <p14:creationId xmlns:p14="http://schemas.microsoft.com/office/powerpoint/2010/main" val="4076578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IA ORA White (Georgia)">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57D1A0-1FE7-4350-9375-678495DACC04}"/>
              </a:ext>
            </a:extLst>
          </p:cNvPr>
          <p:cNvSpPr txBox="1"/>
          <p:nvPr userDrawn="1"/>
        </p:nvSpPr>
        <p:spPr>
          <a:xfrm>
            <a:off x="808567" y="4561417"/>
            <a:ext cx="4520789" cy="1528560"/>
          </a:xfrm>
          <a:prstGeom prst="rect">
            <a:avLst/>
          </a:prstGeom>
          <a:noFill/>
        </p:spPr>
        <p:txBody>
          <a:bodyPr wrap="none">
            <a:spAutoFit/>
          </a:bodyPr>
          <a:lstStyle/>
          <a:p>
            <a:pPr eaLnBrk="1" fontAlgn="auto" hangingPunct="1">
              <a:spcBef>
                <a:spcPts val="0"/>
              </a:spcBef>
              <a:spcAft>
                <a:spcPts val="0"/>
              </a:spcAft>
              <a:defRPr/>
            </a:pPr>
            <a:r>
              <a:rPr lang="en-US" sz="9333" b="1" spc="-200" dirty="0">
                <a:solidFill>
                  <a:srgbClr val="000000"/>
                </a:solidFill>
                <a:latin typeface="Georgia"/>
                <a:ea typeface="+mn-ea"/>
                <a:cs typeface="Georgia"/>
              </a:rPr>
              <a:t>Kia ora</a:t>
            </a:r>
          </a:p>
        </p:txBody>
      </p:sp>
    </p:spTree>
    <p:extLst>
      <p:ext uri="{BB962C8B-B14F-4D97-AF65-F5344CB8AC3E}">
        <p14:creationId xmlns:p14="http://schemas.microsoft.com/office/powerpoint/2010/main" val="2294390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IA ORA White (Arial)">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EBE409-0354-4552-8D47-01D1A21A934C}"/>
              </a:ext>
            </a:extLst>
          </p:cNvPr>
          <p:cNvSpPr txBox="1"/>
          <p:nvPr userDrawn="1"/>
        </p:nvSpPr>
        <p:spPr>
          <a:xfrm>
            <a:off x="808567" y="4561417"/>
            <a:ext cx="4060727" cy="1528560"/>
          </a:xfrm>
          <a:prstGeom prst="rect">
            <a:avLst/>
          </a:prstGeom>
          <a:noFill/>
        </p:spPr>
        <p:txBody>
          <a:bodyPr wrap="none">
            <a:spAutoFit/>
          </a:bodyPr>
          <a:lstStyle/>
          <a:p>
            <a:pPr eaLnBrk="1" fontAlgn="auto" hangingPunct="1">
              <a:spcBef>
                <a:spcPts val="0"/>
              </a:spcBef>
              <a:spcAft>
                <a:spcPts val="0"/>
              </a:spcAft>
              <a:defRPr/>
            </a:pPr>
            <a:r>
              <a:rPr lang="en-US" sz="9333" b="1" spc="-200" dirty="0">
                <a:solidFill>
                  <a:srgbClr val="000000"/>
                </a:solidFill>
                <a:latin typeface="Arial"/>
                <a:ea typeface="+mn-ea"/>
                <a:cs typeface="Arial"/>
              </a:rPr>
              <a:t>Kia ora</a:t>
            </a:r>
          </a:p>
        </p:txBody>
      </p:sp>
    </p:spTree>
    <p:extLst>
      <p:ext uri="{BB962C8B-B14F-4D97-AF65-F5344CB8AC3E}">
        <p14:creationId xmlns:p14="http://schemas.microsoft.com/office/powerpoint/2010/main" val="36494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IA ORA White (Arial)">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CDB8E-FD6E-4C8B-A16A-BA48F589980E}"/>
              </a:ext>
            </a:extLst>
          </p:cNvPr>
          <p:cNvSpPr txBox="1"/>
          <p:nvPr userDrawn="1"/>
        </p:nvSpPr>
        <p:spPr>
          <a:xfrm>
            <a:off x="808567" y="4561417"/>
            <a:ext cx="4060727" cy="1528560"/>
          </a:xfrm>
          <a:prstGeom prst="rect">
            <a:avLst/>
          </a:prstGeom>
          <a:noFill/>
        </p:spPr>
        <p:txBody>
          <a:bodyPr wrap="none">
            <a:spAutoFit/>
          </a:bodyPr>
          <a:lstStyle/>
          <a:p>
            <a:pPr eaLnBrk="1" fontAlgn="auto" hangingPunct="1">
              <a:spcBef>
                <a:spcPts val="0"/>
              </a:spcBef>
              <a:spcAft>
                <a:spcPts val="0"/>
              </a:spcAft>
              <a:defRPr/>
            </a:pPr>
            <a:r>
              <a:rPr lang="en-US" sz="9333" b="1" spc="-200" dirty="0">
                <a:solidFill>
                  <a:srgbClr val="000000"/>
                </a:solidFill>
                <a:latin typeface="Arial"/>
                <a:ea typeface="+mn-ea"/>
                <a:cs typeface="Arial"/>
              </a:rPr>
              <a:t>Kia ora</a:t>
            </a:r>
          </a:p>
        </p:txBody>
      </p:sp>
    </p:spTree>
    <p:extLst>
      <p:ext uri="{BB962C8B-B14F-4D97-AF65-F5344CB8AC3E}">
        <p14:creationId xmlns:p14="http://schemas.microsoft.com/office/powerpoint/2010/main" val="1167692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ordmark centred - Whit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D689875-9D2B-42D3-BBB1-4DEFA00C01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4568" y="2290233"/>
            <a:ext cx="8564033" cy="133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59E402D5-3ED5-4986-BE5D-15EC2E650D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2952" y="4127501"/>
            <a:ext cx="5835649"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3FF726C6-0820-4BC8-8ED2-DE47DA504521}"/>
              </a:ext>
            </a:extLst>
          </p:cNvPr>
          <p:cNvSpPr/>
          <p:nvPr userDrawn="1"/>
        </p:nvSpPr>
        <p:spPr>
          <a:xfrm>
            <a:off x="10576984" y="459318"/>
            <a:ext cx="1225549" cy="9186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Tree>
    <p:extLst>
      <p:ext uri="{BB962C8B-B14F-4D97-AF65-F5344CB8AC3E}">
        <p14:creationId xmlns:p14="http://schemas.microsoft.com/office/powerpoint/2010/main" val="3687731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ordmark Lockup - Wh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BD1872A-B83B-4486-AA2A-E6E363C3ADF6}"/>
              </a:ext>
            </a:extLst>
          </p:cNvPr>
          <p:cNvSpPr/>
          <p:nvPr userDrawn="1"/>
        </p:nvSpPr>
        <p:spPr>
          <a:xfrm>
            <a:off x="10640484" y="313267"/>
            <a:ext cx="1225549" cy="12911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pic>
        <p:nvPicPr>
          <p:cNvPr id="3" name="Picture 4">
            <a:extLst>
              <a:ext uri="{FF2B5EF4-FFF2-40B4-BE49-F238E27FC236}">
                <a16:creationId xmlns:a16="http://schemas.microsoft.com/office/drawing/2014/main" id="{60ED9E3A-D436-4934-8449-47C09E36AB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7351" y="5897034"/>
            <a:ext cx="3670300" cy="3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801A590A-DC02-4C75-860B-2CCD27B01A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0018" y="512233"/>
            <a:ext cx="4258733" cy="7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709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WHITE BACKGROUND">
    <p:spTree>
      <p:nvGrpSpPr>
        <p:cNvPr id="1" name=""/>
        <p:cNvGrpSpPr/>
        <p:nvPr/>
      </p:nvGrpSpPr>
      <p:grpSpPr>
        <a:xfrm>
          <a:off x="0" y="0"/>
          <a:ext cx="0" cy="0"/>
          <a:chOff x="0" y="0"/>
          <a:chExt cx="0" cy="0"/>
        </a:xfrm>
      </p:grpSpPr>
      <p:pic>
        <p:nvPicPr>
          <p:cNvPr id="5" name="Picture 1" descr="Koru-Blank">
            <a:extLst>
              <a:ext uri="{FF2B5EF4-FFF2-40B4-BE49-F238E27FC236}">
                <a16:creationId xmlns:a16="http://schemas.microsoft.com/office/drawing/2014/main" id="{33E700A5-F5D2-4720-AAE2-01C9B048D2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4" y="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609599" y="275167"/>
            <a:ext cx="9981431" cy="1056000"/>
          </a:xfrm>
          <a:prstGeom prst="rect">
            <a:avLst/>
          </a:prstGeom>
        </p:spPr>
        <p:txBody>
          <a:bodyPr anchor="ctr" anchorCtr="0">
            <a:normAutofit/>
          </a:bodyPr>
          <a:lstStyle>
            <a:lvl1pPr algn="l">
              <a:defRPr sz="3733" b="1">
                <a:latin typeface="Arial"/>
                <a:cs typeface="Arial"/>
              </a:defRPr>
            </a:lvl1pPr>
          </a:lstStyle>
          <a:p>
            <a:r>
              <a:rPr lang="en-AU" dirty="0"/>
              <a:t>Click to edit Master title style</a:t>
            </a:r>
            <a:endParaRPr lang="en-US" dirty="0"/>
          </a:p>
        </p:txBody>
      </p:sp>
      <p:sp>
        <p:nvSpPr>
          <p:cNvPr id="4" name="Content Placeholder 2"/>
          <p:cNvSpPr>
            <a:spLocks noGrp="1"/>
          </p:cNvSpPr>
          <p:nvPr>
            <p:ph idx="1"/>
          </p:nvPr>
        </p:nvSpPr>
        <p:spPr>
          <a:xfrm>
            <a:off x="609600" y="1600201"/>
            <a:ext cx="11243733" cy="4525433"/>
          </a:xfrm>
          <a:prstGeom prst="rect">
            <a:avLst/>
          </a:prstGeom>
        </p:spPr>
        <p:txBody>
          <a:bodyPr/>
          <a:lstStyle>
            <a:lvl1pPr marL="119997" indent="-215995">
              <a:buFont typeface="Arial"/>
              <a:buChar char="•"/>
              <a:defRPr sz="2667" baseline="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AU" dirty="0"/>
              <a:t>Click to edit Master text styles</a:t>
            </a:r>
          </a:p>
        </p:txBody>
      </p:sp>
      <p:sp>
        <p:nvSpPr>
          <p:cNvPr id="6" name="Slide Number Placeholder 3">
            <a:extLst>
              <a:ext uri="{FF2B5EF4-FFF2-40B4-BE49-F238E27FC236}">
                <a16:creationId xmlns:a16="http://schemas.microsoft.com/office/drawing/2014/main" id="{30C1028E-D3E3-4AA7-8169-D483622C651B}"/>
              </a:ext>
            </a:extLst>
          </p:cNvPr>
          <p:cNvSpPr>
            <a:spLocks noGrp="1"/>
          </p:cNvSpPr>
          <p:nvPr>
            <p:ph type="sldNum" sz="quarter" idx="10"/>
          </p:nvPr>
        </p:nvSpPr>
        <p:spPr>
          <a:xfrm>
            <a:off x="11294534" y="6383867"/>
            <a:ext cx="651933" cy="262467"/>
          </a:xfrm>
          <a:prstGeom prst="rect">
            <a:avLst/>
          </a:prstGeom>
        </p:spPr>
        <p:txBody>
          <a:bodyPr vert="horz" wrap="square" lIns="91440" tIns="45720" rIns="91440" bIns="45720" numCol="1" anchor="t" anchorCtr="0" compatLnSpc="1">
            <a:prstTxWarp prst="textNoShape">
              <a:avLst/>
            </a:prstTxWarp>
          </a:bodyPr>
          <a:lstStyle>
            <a:lvl1pPr algn="r" eaLnBrk="1" hangingPunct="1">
              <a:defRPr sz="933">
                <a:ea typeface="ＭＳ Ｐゴシック" panose="020B0600070205080204" pitchFamily="34" charset="-128"/>
              </a:defRPr>
            </a:lvl1pPr>
          </a:lstStyle>
          <a:p>
            <a:pPr>
              <a:defRPr/>
            </a:pPr>
            <a:fld id="{736C77AB-D8DF-47C0-954E-969E98559548}" type="slidenum">
              <a:rPr lang="en-US" altLang="en-US"/>
              <a:pPr>
                <a:defRPr/>
              </a:pPr>
              <a:t>‹#›</a:t>
            </a:fld>
            <a:endParaRPr lang="en-US" altLang="en-US" dirty="0"/>
          </a:p>
        </p:txBody>
      </p:sp>
    </p:spTree>
    <p:extLst>
      <p:ext uri="{BB962C8B-B14F-4D97-AF65-F5344CB8AC3E}">
        <p14:creationId xmlns:p14="http://schemas.microsoft.com/office/powerpoint/2010/main" val="3651099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aseline="0">
                <a:solidFill>
                  <a:srgbClr val="0084A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914400" y="3886200"/>
            <a:ext cx="8534400" cy="175260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4" name="Date Placeholder 3">
            <a:extLst>
              <a:ext uri="{FF2B5EF4-FFF2-40B4-BE49-F238E27FC236}">
                <a16:creationId xmlns:a16="http://schemas.microsoft.com/office/drawing/2014/main" id="{F3B5B9CB-C5A8-4CA0-B334-901AA232CB3C}"/>
              </a:ext>
            </a:extLst>
          </p:cNvPr>
          <p:cNvSpPr>
            <a:spLocks noGrp="1"/>
          </p:cNvSpPr>
          <p:nvPr>
            <p:ph type="dt" sz="half" idx="10"/>
          </p:nvPr>
        </p:nvSpPr>
        <p:spPr>
          <a:xfrm>
            <a:off x="609600" y="6356351"/>
            <a:ext cx="2844800" cy="366183"/>
          </a:xfrm>
          <a:prstGeom prst="rect">
            <a:avLst/>
          </a:prstGeom>
        </p:spPr>
        <p:txBody>
          <a:bodyPr/>
          <a:lstStyle>
            <a:lvl1pPr>
              <a:defRPr>
                <a:ea typeface="ＭＳ Ｐゴシック" panose="020B0600070205080204" pitchFamily="34" charset="-128"/>
              </a:defRPr>
            </a:lvl1pPr>
          </a:lstStyle>
          <a:p>
            <a:pPr>
              <a:defRPr/>
            </a:pPr>
            <a:fld id="{679EC0B3-632C-40B5-B07C-EAEBE5328AA1}" type="datetimeFigureOut">
              <a:rPr lang="en-US"/>
              <a:pPr>
                <a:defRPr/>
              </a:pPr>
              <a:t>3/27/2018</a:t>
            </a:fld>
            <a:endParaRPr lang="en-US" dirty="0"/>
          </a:p>
        </p:txBody>
      </p:sp>
      <p:sp>
        <p:nvSpPr>
          <p:cNvPr id="5" name="Footer Placeholder 4">
            <a:extLst>
              <a:ext uri="{FF2B5EF4-FFF2-40B4-BE49-F238E27FC236}">
                <a16:creationId xmlns:a16="http://schemas.microsoft.com/office/drawing/2014/main" id="{20968C11-38AC-4698-B7B8-9CEDEA1BDA07}"/>
              </a:ext>
            </a:extLst>
          </p:cNvPr>
          <p:cNvSpPr>
            <a:spLocks noGrp="1"/>
          </p:cNvSpPr>
          <p:nvPr>
            <p:ph type="ftr" sz="quarter" idx="11"/>
          </p:nvPr>
        </p:nvSpPr>
        <p:spPr>
          <a:xfrm>
            <a:off x="4165600" y="6356351"/>
            <a:ext cx="3860800" cy="366183"/>
          </a:xfrm>
          <a:prstGeom prst="rect">
            <a:avLst/>
          </a:prstGeom>
        </p:spPr>
        <p:txBody>
          <a:bodyPr/>
          <a:lstStyle>
            <a:lvl1pPr>
              <a:defRPr>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194B9420-5F90-42E3-9745-E3D050C1AF6C}"/>
              </a:ext>
            </a:extLst>
          </p:cNvPr>
          <p:cNvSpPr>
            <a:spLocks noGrp="1"/>
          </p:cNvSpPr>
          <p:nvPr>
            <p:ph type="sldNum" sz="quarter" idx="12"/>
          </p:nvPr>
        </p:nvSpPr>
        <p:spPr>
          <a:xfrm>
            <a:off x="8737600" y="6356351"/>
            <a:ext cx="2844800" cy="366183"/>
          </a:xfrm>
          <a:prstGeom prst="rect">
            <a:avLst/>
          </a:prstGeom>
        </p:spPr>
        <p:txBody>
          <a:bodyPr/>
          <a:lstStyle>
            <a:lvl1pPr>
              <a:defRPr>
                <a:ea typeface="ＭＳ Ｐゴシック" panose="020B0600070205080204" pitchFamily="34" charset="-128"/>
              </a:defRPr>
            </a:lvl1pPr>
          </a:lstStyle>
          <a:p>
            <a:pPr>
              <a:defRPr/>
            </a:pPr>
            <a:fld id="{D0D5326D-7DD0-4490-ABE6-79545C9061F9}" type="slidenum">
              <a:rPr lang="en-US"/>
              <a:pPr>
                <a:defRPr/>
              </a:pPr>
              <a:t>‹#›</a:t>
            </a:fld>
            <a:endParaRPr lang="en-US" dirty="0"/>
          </a:p>
        </p:txBody>
      </p:sp>
    </p:spTree>
    <p:extLst>
      <p:ext uri="{BB962C8B-B14F-4D97-AF65-F5344CB8AC3E}">
        <p14:creationId xmlns:p14="http://schemas.microsoft.com/office/powerpoint/2010/main" val="1796800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C10941-22A7-4F4C-865C-0B48B59B906E}"/>
              </a:ext>
            </a:extLst>
          </p:cNvPr>
          <p:cNvSpPr>
            <a:spLocks noGrp="1"/>
          </p:cNvSpPr>
          <p:nvPr>
            <p:ph type="dt" sz="half" idx="10"/>
          </p:nvPr>
        </p:nvSpPr>
        <p:spPr>
          <a:xfrm>
            <a:off x="609600" y="6356351"/>
            <a:ext cx="2844800" cy="366183"/>
          </a:xfrm>
          <a:prstGeom prst="rect">
            <a:avLst/>
          </a:prstGeom>
        </p:spPr>
        <p:txBody>
          <a:bodyPr/>
          <a:lstStyle>
            <a:lvl1pPr>
              <a:defRPr>
                <a:ea typeface="ＭＳ Ｐゴシック" panose="020B0600070205080204" pitchFamily="34" charset="-128"/>
              </a:defRPr>
            </a:lvl1pPr>
          </a:lstStyle>
          <a:p>
            <a:pPr>
              <a:defRPr/>
            </a:pPr>
            <a:fld id="{EB72FABB-4D5A-4879-88AC-3B2EBBF09CBB}" type="datetimeFigureOut">
              <a:rPr lang="en-US"/>
              <a:pPr>
                <a:defRPr/>
              </a:pPr>
              <a:t>3/27/2018</a:t>
            </a:fld>
            <a:endParaRPr lang="en-US" dirty="0"/>
          </a:p>
        </p:txBody>
      </p:sp>
      <p:sp>
        <p:nvSpPr>
          <p:cNvPr id="3" name="Footer Placeholder 4">
            <a:extLst>
              <a:ext uri="{FF2B5EF4-FFF2-40B4-BE49-F238E27FC236}">
                <a16:creationId xmlns:a16="http://schemas.microsoft.com/office/drawing/2014/main" id="{5FE2D051-E83D-47FD-8129-F621CDB0F9EA}"/>
              </a:ext>
            </a:extLst>
          </p:cNvPr>
          <p:cNvSpPr>
            <a:spLocks noGrp="1"/>
          </p:cNvSpPr>
          <p:nvPr>
            <p:ph type="ftr" sz="quarter" idx="11"/>
          </p:nvPr>
        </p:nvSpPr>
        <p:spPr>
          <a:xfrm>
            <a:off x="4165600" y="6356351"/>
            <a:ext cx="3860800" cy="366183"/>
          </a:xfrm>
          <a:prstGeom prst="rect">
            <a:avLst/>
          </a:prstGeom>
        </p:spPr>
        <p:txBody>
          <a:bodyPr/>
          <a:lstStyle>
            <a:lvl1pPr>
              <a:defRPr>
                <a:ea typeface="ＭＳ Ｐゴシック" panose="020B0600070205080204"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id="{1990089A-1DAE-4AFC-A818-65AB11C5CB56}"/>
              </a:ext>
            </a:extLst>
          </p:cNvPr>
          <p:cNvSpPr>
            <a:spLocks noGrp="1"/>
          </p:cNvSpPr>
          <p:nvPr>
            <p:ph type="sldNum" sz="quarter" idx="12"/>
          </p:nvPr>
        </p:nvSpPr>
        <p:spPr>
          <a:xfrm>
            <a:off x="8737600" y="6356351"/>
            <a:ext cx="2844800" cy="366183"/>
          </a:xfrm>
          <a:prstGeom prst="rect">
            <a:avLst/>
          </a:prstGeom>
        </p:spPr>
        <p:txBody>
          <a:bodyPr/>
          <a:lstStyle>
            <a:lvl1pPr>
              <a:defRPr>
                <a:ea typeface="ＭＳ Ｐゴシック" panose="020B0600070205080204" pitchFamily="34" charset="-128"/>
              </a:defRPr>
            </a:lvl1pPr>
          </a:lstStyle>
          <a:p>
            <a:pPr>
              <a:defRPr/>
            </a:pPr>
            <a:fld id="{CBC79020-8550-40BC-B886-5AFD609C7B8E}" type="slidenum">
              <a:rPr lang="en-US"/>
              <a:pPr>
                <a:defRPr/>
              </a:pPr>
              <a:t>‹#›</a:t>
            </a:fld>
            <a:endParaRPr lang="en-US" dirty="0"/>
          </a:p>
        </p:txBody>
      </p:sp>
    </p:spTree>
    <p:extLst>
      <p:ext uri="{BB962C8B-B14F-4D97-AF65-F5344CB8AC3E}">
        <p14:creationId xmlns:p14="http://schemas.microsoft.com/office/powerpoint/2010/main" val="2123573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body slide">
    <p:spTree>
      <p:nvGrpSpPr>
        <p:cNvPr id="1" name=""/>
        <p:cNvGrpSpPr/>
        <p:nvPr/>
      </p:nvGrpSpPr>
      <p:grpSpPr>
        <a:xfrm>
          <a:off x="0" y="0"/>
          <a:ext cx="0" cy="0"/>
          <a:chOff x="0" y="0"/>
          <a:chExt cx="0" cy="0"/>
        </a:xfrm>
      </p:grpSpPr>
      <p:pic>
        <p:nvPicPr>
          <p:cNvPr id="2" name="Picture 3" descr="ARNZ1107 kiaora_you_lockup_RGB_AW.png">
            <a:extLst>
              <a:ext uri="{FF2B5EF4-FFF2-40B4-BE49-F238E27FC236}">
                <a16:creationId xmlns:a16="http://schemas.microsoft.com/office/drawing/2014/main" id="{C94E465D-1AD4-4ADC-AB6E-90A0C5900A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5517" y="5903384"/>
            <a:ext cx="1107016"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36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ordmark centred - Whit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C106EC1-AA07-44D1-A04F-6C6DFA47E7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4568" y="2290233"/>
            <a:ext cx="8564033" cy="133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9FC4306E-B5A4-4414-9C6C-05219F8584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2952" y="4127501"/>
            <a:ext cx="5835649"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D7A6B534-BE20-4D5F-9EEB-684405C2385B}"/>
              </a:ext>
            </a:extLst>
          </p:cNvPr>
          <p:cNvSpPr/>
          <p:nvPr userDrawn="1"/>
        </p:nvSpPr>
        <p:spPr>
          <a:xfrm>
            <a:off x="10576984" y="459318"/>
            <a:ext cx="1225549" cy="9186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Tree>
    <p:extLst>
      <p:ext uri="{BB962C8B-B14F-4D97-AF65-F5344CB8AC3E}">
        <p14:creationId xmlns:p14="http://schemas.microsoft.com/office/powerpoint/2010/main" val="93857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ordmark Lockup - Wh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E5A164D-3D4B-46E8-A01E-DE00E0E2CFDC}"/>
              </a:ext>
            </a:extLst>
          </p:cNvPr>
          <p:cNvSpPr/>
          <p:nvPr userDrawn="1"/>
        </p:nvSpPr>
        <p:spPr>
          <a:xfrm>
            <a:off x="10640484" y="313267"/>
            <a:ext cx="1225549" cy="12911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pic>
        <p:nvPicPr>
          <p:cNvPr id="3" name="Picture 4">
            <a:extLst>
              <a:ext uri="{FF2B5EF4-FFF2-40B4-BE49-F238E27FC236}">
                <a16:creationId xmlns:a16="http://schemas.microsoft.com/office/drawing/2014/main" id="{C1836867-205A-4A2F-8BA2-F9650386BF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7351" y="5897034"/>
            <a:ext cx="3670300" cy="3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64FBBAF8-B18A-405C-8BC5-BC78AE8357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0018" y="512233"/>
            <a:ext cx="4258733" cy="7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93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aseline="0">
                <a:solidFill>
                  <a:srgbClr val="0084A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914400" y="3886200"/>
            <a:ext cx="8534400" cy="175260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4" name="Date Placeholder 3">
            <a:extLst>
              <a:ext uri="{FF2B5EF4-FFF2-40B4-BE49-F238E27FC236}">
                <a16:creationId xmlns:a16="http://schemas.microsoft.com/office/drawing/2014/main" id="{7F8221E0-4904-4487-B35D-43B98AD58A52}"/>
              </a:ext>
            </a:extLst>
          </p:cNvPr>
          <p:cNvSpPr>
            <a:spLocks noGrp="1"/>
          </p:cNvSpPr>
          <p:nvPr>
            <p:ph type="dt" sz="half" idx="10"/>
          </p:nvPr>
        </p:nvSpPr>
        <p:spPr>
          <a:xfrm>
            <a:off x="609600" y="6356351"/>
            <a:ext cx="2844800" cy="366183"/>
          </a:xfrm>
          <a:prstGeom prst="rect">
            <a:avLst/>
          </a:prstGeom>
        </p:spPr>
        <p:txBody>
          <a:bodyPr/>
          <a:lstStyle>
            <a:lvl1pPr>
              <a:defRPr>
                <a:ea typeface="ＭＳ Ｐゴシック" panose="020B0600070205080204" pitchFamily="34" charset="-128"/>
              </a:defRPr>
            </a:lvl1pPr>
          </a:lstStyle>
          <a:p>
            <a:pPr>
              <a:defRPr/>
            </a:pPr>
            <a:fld id="{B0344E0B-2DB5-425B-9424-7C248D478BB7}" type="datetimeFigureOut">
              <a:rPr lang="en-US"/>
              <a:pPr>
                <a:defRPr/>
              </a:pPr>
              <a:t>3/27/2018</a:t>
            </a:fld>
            <a:endParaRPr lang="en-US" dirty="0"/>
          </a:p>
        </p:txBody>
      </p:sp>
      <p:sp>
        <p:nvSpPr>
          <p:cNvPr id="5" name="Footer Placeholder 4">
            <a:extLst>
              <a:ext uri="{FF2B5EF4-FFF2-40B4-BE49-F238E27FC236}">
                <a16:creationId xmlns:a16="http://schemas.microsoft.com/office/drawing/2014/main" id="{C4125F31-760B-401E-880C-91F3C01D4090}"/>
              </a:ext>
            </a:extLst>
          </p:cNvPr>
          <p:cNvSpPr>
            <a:spLocks noGrp="1"/>
          </p:cNvSpPr>
          <p:nvPr>
            <p:ph type="ftr" sz="quarter" idx="11"/>
          </p:nvPr>
        </p:nvSpPr>
        <p:spPr>
          <a:xfrm>
            <a:off x="4165600" y="6356351"/>
            <a:ext cx="3860800" cy="366183"/>
          </a:xfrm>
          <a:prstGeom prst="rect">
            <a:avLst/>
          </a:prstGeom>
        </p:spPr>
        <p:txBody>
          <a:bodyPr/>
          <a:lstStyle>
            <a:lvl1pPr>
              <a:defRPr>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696F532-DC5B-4CD4-A0ED-78F4DD045683}"/>
              </a:ext>
            </a:extLst>
          </p:cNvPr>
          <p:cNvSpPr>
            <a:spLocks noGrp="1"/>
          </p:cNvSpPr>
          <p:nvPr>
            <p:ph type="sldNum" sz="quarter" idx="12"/>
          </p:nvPr>
        </p:nvSpPr>
        <p:spPr>
          <a:xfrm>
            <a:off x="8737600" y="6356351"/>
            <a:ext cx="2844800" cy="366183"/>
          </a:xfrm>
          <a:prstGeom prst="rect">
            <a:avLst/>
          </a:prstGeom>
        </p:spPr>
        <p:txBody>
          <a:bodyPr/>
          <a:lstStyle>
            <a:lvl1pPr>
              <a:defRPr>
                <a:ea typeface="ＭＳ Ｐゴシック" panose="020B0600070205080204" pitchFamily="34" charset="-128"/>
              </a:defRPr>
            </a:lvl1pPr>
          </a:lstStyle>
          <a:p>
            <a:pPr>
              <a:defRPr/>
            </a:pPr>
            <a:fld id="{3D588382-4054-49C4-B8F7-7AEB11F5C0A8}" type="slidenum">
              <a:rPr lang="en-US"/>
              <a:pPr>
                <a:defRPr/>
              </a:pPr>
              <a:t>‹#›</a:t>
            </a:fld>
            <a:endParaRPr lang="en-US" dirty="0"/>
          </a:p>
        </p:txBody>
      </p:sp>
    </p:spTree>
    <p:extLst>
      <p:ext uri="{BB962C8B-B14F-4D97-AF65-F5344CB8AC3E}">
        <p14:creationId xmlns:p14="http://schemas.microsoft.com/office/powerpoint/2010/main" val="40372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19BE307-19B8-42DA-A269-2F5762EC1AA2}"/>
              </a:ext>
            </a:extLst>
          </p:cNvPr>
          <p:cNvSpPr>
            <a:spLocks noGrp="1"/>
          </p:cNvSpPr>
          <p:nvPr>
            <p:ph type="dt" sz="half" idx="10"/>
          </p:nvPr>
        </p:nvSpPr>
        <p:spPr>
          <a:xfrm>
            <a:off x="609600" y="6356351"/>
            <a:ext cx="2844800" cy="366183"/>
          </a:xfrm>
          <a:prstGeom prst="rect">
            <a:avLst/>
          </a:prstGeom>
        </p:spPr>
        <p:txBody>
          <a:bodyPr/>
          <a:lstStyle>
            <a:lvl1pPr>
              <a:defRPr>
                <a:ea typeface="ＭＳ Ｐゴシック" panose="020B0600070205080204" pitchFamily="34" charset="-128"/>
              </a:defRPr>
            </a:lvl1pPr>
          </a:lstStyle>
          <a:p>
            <a:pPr>
              <a:defRPr/>
            </a:pPr>
            <a:fld id="{E271D0E4-3324-4C48-9E26-7A40A00E2978}" type="datetimeFigureOut">
              <a:rPr lang="en-US"/>
              <a:pPr>
                <a:defRPr/>
              </a:pPr>
              <a:t>3/27/2018</a:t>
            </a:fld>
            <a:endParaRPr lang="en-US" dirty="0"/>
          </a:p>
        </p:txBody>
      </p:sp>
      <p:sp>
        <p:nvSpPr>
          <p:cNvPr id="3" name="Footer Placeholder 4">
            <a:extLst>
              <a:ext uri="{FF2B5EF4-FFF2-40B4-BE49-F238E27FC236}">
                <a16:creationId xmlns:a16="http://schemas.microsoft.com/office/drawing/2014/main" id="{08B4255B-DD7F-435C-9F86-6D26AD37C82B}"/>
              </a:ext>
            </a:extLst>
          </p:cNvPr>
          <p:cNvSpPr>
            <a:spLocks noGrp="1"/>
          </p:cNvSpPr>
          <p:nvPr>
            <p:ph type="ftr" sz="quarter" idx="11"/>
          </p:nvPr>
        </p:nvSpPr>
        <p:spPr>
          <a:xfrm>
            <a:off x="4165600" y="6356351"/>
            <a:ext cx="3860800" cy="366183"/>
          </a:xfrm>
          <a:prstGeom prst="rect">
            <a:avLst/>
          </a:prstGeom>
        </p:spPr>
        <p:txBody>
          <a:bodyPr/>
          <a:lstStyle>
            <a:lvl1pPr>
              <a:defRPr>
                <a:ea typeface="ＭＳ Ｐゴシック" panose="020B0600070205080204"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id="{A1075B24-FB4A-461C-884F-7C32059B06FE}"/>
              </a:ext>
            </a:extLst>
          </p:cNvPr>
          <p:cNvSpPr>
            <a:spLocks noGrp="1"/>
          </p:cNvSpPr>
          <p:nvPr>
            <p:ph type="sldNum" sz="quarter" idx="12"/>
          </p:nvPr>
        </p:nvSpPr>
        <p:spPr>
          <a:xfrm>
            <a:off x="8737600" y="6356351"/>
            <a:ext cx="2844800" cy="366183"/>
          </a:xfrm>
          <a:prstGeom prst="rect">
            <a:avLst/>
          </a:prstGeom>
        </p:spPr>
        <p:txBody>
          <a:bodyPr/>
          <a:lstStyle>
            <a:lvl1pPr>
              <a:defRPr>
                <a:ea typeface="ＭＳ Ｐゴシック" panose="020B0600070205080204" pitchFamily="34" charset="-128"/>
              </a:defRPr>
            </a:lvl1pPr>
          </a:lstStyle>
          <a:p>
            <a:pPr>
              <a:defRPr/>
            </a:pPr>
            <a:fld id="{99A8773E-D301-444B-8C75-D341D522367D}" type="slidenum">
              <a:rPr lang="en-US"/>
              <a:pPr>
                <a:defRPr/>
              </a:pPr>
              <a:t>‹#›</a:t>
            </a:fld>
            <a:endParaRPr lang="en-US" dirty="0"/>
          </a:p>
        </p:txBody>
      </p:sp>
    </p:spTree>
    <p:extLst>
      <p:ext uri="{BB962C8B-B14F-4D97-AF65-F5344CB8AC3E}">
        <p14:creationId xmlns:p14="http://schemas.microsoft.com/office/powerpoint/2010/main" val="176807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5.emf"/><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vmlDrawing" Target="../drawings/vmlDrawing1.v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image" Target="../media/image8.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oleObject" Target="../embeddings/oleObject1.bin"/><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5.emf"/><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D7617815-9973-4FA7-88FB-24266EC522AC}"/>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917767" y="592667"/>
            <a:ext cx="692151"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521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609585" rtl="0" eaLnBrk="0" fontAlgn="base" hangingPunct="0">
        <a:spcBef>
          <a:spcPct val="0"/>
        </a:spcBef>
        <a:spcAft>
          <a:spcPct val="0"/>
        </a:spcAft>
        <a:defRPr sz="5867" kern="1200">
          <a:solidFill>
            <a:schemeClr val="tx1"/>
          </a:solidFill>
          <a:latin typeface="+mj-lt"/>
          <a:ea typeface="ＭＳ Ｐゴシック" panose="020B0600070205080204" pitchFamily="34" charset="-128"/>
          <a:cs typeface="+mj-cs"/>
        </a:defRPr>
      </a:lvl1pPr>
      <a:lvl2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2pPr>
      <a:lvl3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3pPr>
      <a:lvl4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4pPr>
      <a:lvl5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5pPr>
      <a:lvl6pPr marL="609585" algn="ctr" defTabSz="609585" rtl="0" fontAlgn="base">
        <a:spcBef>
          <a:spcPct val="0"/>
        </a:spcBef>
        <a:spcAft>
          <a:spcPct val="0"/>
        </a:spcAft>
        <a:defRPr sz="5867">
          <a:solidFill>
            <a:schemeClr val="tx1"/>
          </a:solidFill>
          <a:latin typeface="Calibri" charset="0"/>
          <a:ea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ＭＳ Ｐゴシック" panose="020B0600070205080204" pitchFamily="34" charset="-128"/>
          <a:cs typeface="+mn-cs"/>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ＭＳ Ｐゴシック"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CCF403-9900-49C0-BC67-0E6BD8600148}"/>
              </a:ext>
            </a:extLst>
          </p:cNvPr>
          <p:cNvSpPr/>
          <p:nvPr userDrawn="1"/>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pic>
        <p:nvPicPr>
          <p:cNvPr id="2051" name="Picture 2">
            <a:extLst>
              <a:ext uri="{FF2B5EF4-FFF2-40B4-BE49-F238E27FC236}">
                <a16:creationId xmlns:a16="http://schemas.microsoft.com/office/drawing/2014/main" id="{0B83C74F-74C3-486A-93E7-863E4241366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19884" y="590551"/>
            <a:ext cx="70273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049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ctr" defTabSz="609585" rtl="0" eaLnBrk="0" fontAlgn="base" hangingPunct="0">
        <a:spcBef>
          <a:spcPct val="0"/>
        </a:spcBef>
        <a:spcAft>
          <a:spcPct val="0"/>
        </a:spcAft>
        <a:defRPr sz="5867" kern="1200">
          <a:solidFill>
            <a:schemeClr val="tx1"/>
          </a:solidFill>
          <a:latin typeface="+mj-lt"/>
          <a:ea typeface="ＭＳ Ｐゴシック" panose="020B0600070205080204" pitchFamily="34" charset="-128"/>
          <a:cs typeface="+mj-cs"/>
        </a:defRPr>
      </a:lvl1pPr>
      <a:lvl2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2pPr>
      <a:lvl3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3pPr>
      <a:lvl4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4pPr>
      <a:lvl5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5pPr>
      <a:lvl6pPr marL="609585" algn="ctr" defTabSz="609585" rtl="0" fontAlgn="base">
        <a:spcBef>
          <a:spcPct val="0"/>
        </a:spcBef>
        <a:spcAft>
          <a:spcPct val="0"/>
        </a:spcAft>
        <a:defRPr sz="5867">
          <a:solidFill>
            <a:schemeClr val="tx1"/>
          </a:solidFill>
          <a:latin typeface="Calibri" charset="0"/>
          <a:ea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ＭＳ Ｐゴシック" panose="020B0600070205080204" pitchFamily="34" charset="-128"/>
          <a:cs typeface="+mn-cs"/>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ＭＳ Ｐゴシック"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290" name="Object 6" hidden="1">
            <a:extLst>
              <a:ext uri="{FF2B5EF4-FFF2-40B4-BE49-F238E27FC236}">
                <a16:creationId xmlns:a16="http://schemas.microsoft.com/office/drawing/2014/main" id="{CC0E5E06-2388-4D1C-8DE2-01F2B1EF428C}"/>
              </a:ext>
            </a:extLst>
          </p:cNvPr>
          <p:cNvGraphicFramePr>
            <a:graphicFrameLocks noChangeAspect="1"/>
          </p:cNvGraphicFramePr>
          <p:nvPr userDrawn="1">
            <p:custDataLst>
              <p:tags r:id="rId14"/>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34" name="think-cell Slide" r:id="rId15" imgW="360" imgH="360" progId="TCLayout.ActiveDocument.1">
                  <p:embed/>
                </p:oleObj>
              </mc:Choice>
              <mc:Fallback>
                <p:oleObj name="think-cell Slide" r:id="rId15" imgW="360" imgH="360" progId="TCLayout.ActiveDocument.1">
                  <p:embed/>
                  <p:pic>
                    <p:nvPicPr>
                      <p:cNvPr id="12290" name="Object 6" hidden="1">
                        <a:extLst>
                          <a:ext uri="{FF2B5EF4-FFF2-40B4-BE49-F238E27FC236}">
                            <a16:creationId xmlns:a16="http://schemas.microsoft.com/office/drawing/2014/main" id="{CC0E5E06-2388-4D1C-8DE2-01F2B1EF428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Title Placeholder 1">
            <a:extLst>
              <a:ext uri="{FF2B5EF4-FFF2-40B4-BE49-F238E27FC236}">
                <a16:creationId xmlns:a16="http://schemas.microsoft.com/office/drawing/2014/main" id="{05378079-9F50-4D95-B986-9E99FAA3D57B}"/>
              </a:ext>
            </a:extLst>
          </p:cNvPr>
          <p:cNvSpPr>
            <a:spLocks noGrp="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2292" name="Text Placeholder 2">
            <a:extLst>
              <a:ext uri="{FF2B5EF4-FFF2-40B4-BE49-F238E27FC236}">
                <a16:creationId xmlns:a16="http://schemas.microsoft.com/office/drawing/2014/main" id="{94E29BDD-4A65-4698-B35A-573FDC14EBA0}"/>
              </a:ext>
            </a:extLst>
          </p:cNvPr>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a:extLst>
              <a:ext uri="{FF2B5EF4-FFF2-40B4-BE49-F238E27FC236}">
                <a16:creationId xmlns:a16="http://schemas.microsoft.com/office/drawing/2014/main" id="{A8107C7E-EEB5-4A1F-A9E7-83573BA1B405}"/>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defTabSz="914377"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fld id="{DB8E306D-68DB-4A94-86CF-CE4C484EB9FF}" type="datetimeFigureOut">
              <a:rPr lang="en-NZ"/>
              <a:pPr>
                <a:defRPr/>
              </a:pPr>
              <a:t>27/03/2018</a:t>
            </a:fld>
            <a:endParaRPr lang="en-NZ" dirty="0"/>
          </a:p>
        </p:txBody>
      </p:sp>
      <p:sp>
        <p:nvSpPr>
          <p:cNvPr id="5" name="Footer Placeholder 4">
            <a:extLst>
              <a:ext uri="{FF2B5EF4-FFF2-40B4-BE49-F238E27FC236}">
                <a16:creationId xmlns:a16="http://schemas.microsoft.com/office/drawing/2014/main" id="{E233281F-892B-4462-87A2-264A0A28B638}"/>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endParaRPr lang="en-NZ"/>
          </a:p>
        </p:txBody>
      </p:sp>
      <p:sp>
        <p:nvSpPr>
          <p:cNvPr id="6" name="Slide Number Placeholder 5">
            <a:extLst>
              <a:ext uri="{FF2B5EF4-FFF2-40B4-BE49-F238E27FC236}">
                <a16:creationId xmlns:a16="http://schemas.microsoft.com/office/drawing/2014/main" id="{95D1862B-D223-4971-AA53-8170CEB131C1}"/>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defTabSz="914377"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fld id="{689E2E92-A89D-4DA0-A2C1-4880424FE571}" type="slidenum">
              <a:rPr lang="en-NZ"/>
              <a:pPr>
                <a:defRPr/>
              </a:pPr>
              <a:t>‹#›</a:t>
            </a:fld>
            <a:endParaRPr lang="en-NZ" dirty="0"/>
          </a:p>
        </p:txBody>
      </p:sp>
    </p:spTree>
    <p:extLst>
      <p:ext uri="{BB962C8B-B14F-4D97-AF65-F5344CB8AC3E}">
        <p14:creationId xmlns:p14="http://schemas.microsoft.com/office/powerpoint/2010/main" val="1461524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377"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4377" rtl="0" fontAlgn="base">
        <a:lnSpc>
          <a:spcPct val="90000"/>
        </a:lnSpc>
        <a:spcBef>
          <a:spcPct val="0"/>
        </a:spcBef>
        <a:spcAft>
          <a:spcPct val="0"/>
        </a:spcAft>
        <a:defRPr sz="4400">
          <a:solidFill>
            <a:schemeClr val="tx1"/>
          </a:solidFill>
          <a:latin typeface="Calibri Light" panose="020F0302020204030204" pitchFamily="34" charset="0"/>
        </a:defRPr>
      </a:lvl6pPr>
      <a:lvl7pPr marL="1219170" algn="l" defTabSz="914377" rtl="0" fontAlgn="base">
        <a:lnSpc>
          <a:spcPct val="90000"/>
        </a:lnSpc>
        <a:spcBef>
          <a:spcPct val="0"/>
        </a:spcBef>
        <a:spcAft>
          <a:spcPct val="0"/>
        </a:spcAft>
        <a:defRPr sz="4400">
          <a:solidFill>
            <a:schemeClr val="tx1"/>
          </a:solidFill>
          <a:latin typeface="Calibri Light" panose="020F0302020204030204" pitchFamily="34" charset="0"/>
        </a:defRPr>
      </a:lvl7pPr>
      <a:lvl8pPr marL="1828754" algn="l" defTabSz="914377" rtl="0" fontAlgn="base">
        <a:lnSpc>
          <a:spcPct val="90000"/>
        </a:lnSpc>
        <a:spcBef>
          <a:spcPct val="0"/>
        </a:spcBef>
        <a:spcAft>
          <a:spcPct val="0"/>
        </a:spcAft>
        <a:defRPr sz="4400">
          <a:solidFill>
            <a:schemeClr val="tx1"/>
          </a:solidFill>
          <a:latin typeface="Calibri Light" panose="020F0302020204030204" pitchFamily="34" charset="0"/>
        </a:defRPr>
      </a:lvl8pPr>
      <a:lvl9pPr marL="2438339" algn="l" defTabSz="914377"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defTabSz="914377"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60533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8" r:id="rId5"/>
    <p:sldLayoutId id="2147483708" r:id="rId6"/>
  </p:sldLayoutIdLst>
  <p:hf sldNum="0" hdr="0" ftr="0" dt="0"/>
  <p:txStyles>
    <p:titleStyle>
      <a:lvl1pPr algn="ctr" defTabSz="609585" rtl="0" eaLnBrk="0" fontAlgn="base" hangingPunct="0">
        <a:spcBef>
          <a:spcPct val="0"/>
        </a:spcBef>
        <a:spcAft>
          <a:spcPct val="0"/>
        </a:spcAft>
        <a:defRPr sz="5867" kern="1200">
          <a:solidFill>
            <a:schemeClr val="tx1"/>
          </a:solidFill>
          <a:latin typeface="+mj-lt"/>
          <a:ea typeface="ＭＳ Ｐゴシック"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Arial" charset="0"/>
          <a:ea typeface="ＭＳ Ｐゴシック"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Arial" charset="0"/>
          <a:ea typeface="ＭＳ Ｐゴシック"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Arial" charset="0"/>
          <a:ea typeface="ＭＳ Ｐゴシック"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Arial" charset="0"/>
          <a:ea typeface="ＭＳ Ｐゴシック" panose="020B0600070205080204" pitchFamily="34" charset="-128"/>
          <a:cs typeface="ＭＳ Ｐゴシック" charset="0"/>
        </a:defRPr>
      </a:lvl5pPr>
      <a:lvl6pPr marL="609585"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ＭＳ Ｐゴシック"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ＭＳ Ｐゴシック"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27588-FD07-4C82-9D8E-F1A6AA87AB8F}"/>
              </a:ext>
            </a:extLst>
          </p:cNvPr>
          <p:cNvSpPr/>
          <p:nvPr userDrawn="1"/>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pic>
        <p:nvPicPr>
          <p:cNvPr id="2051" name="Picture 2">
            <a:extLst>
              <a:ext uri="{FF2B5EF4-FFF2-40B4-BE49-F238E27FC236}">
                <a16:creationId xmlns:a16="http://schemas.microsoft.com/office/drawing/2014/main" id="{AA47BCF1-D71D-4A9A-9626-B592DD3BEDC2}"/>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919884" y="590551"/>
            <a:ext cx="70273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4464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10" r:id="rId9"/>
  </p:sldLayoutIdLst>
  <p:txStyles>
    <p:titleStyle>
      <a:lvl1pPr algn="ctr" defTabSz="609585" rtl="0" eaLnBrk="0" fontAlgn="base" hangingPunct="0">
        <a:spcBef>
          <a:spcPct val="0"/>
        </a:spcBef>
        <a:spcAft>
          <a:spcPct val="0"/>
        </a:spcAft>
        <a:defRPr sz="5867" kern="1200">
          <a:solidFill>
            <a:schemeClr val="tx1"/>
          </a:solidFill>
          <a:latin typeface="+mj-lt"/>
          <a:ea typeface="ＭＳ Ｐゴシック" panose="020B0600070205080204" pitchFamily="34" charset="-128"/>
          <a:cs typeface="+mj-cs"/>
        </a:defRPr>
      </a:lvl1pPr>
      <a:lvl2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2pPr>
      <a:lvl3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3pPr>
      <a:lvl4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4pPr>
      <a:lvl5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5pPr>
      <a:lvl6pPr marL="609585" algn="ctr" defTabSz="609585" rtl="0" fontAlgn="base">
        <a:spcBef>
          <a:spcPct val="0"/>
        </a:spcBef>
        <a:spcAft>
          <a:spcPct val="0"/>
        </a:spcAft>
        <a:defRPr sz="5867">
          <a:solidFill>
            <a:schemeClr val="tx1"/>
          </a:solidFill>
          <a:latin typeface="Calibri" charset="0"/>
          <a:ea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ＭＳ Ｐゴシック" panose="020B0600070205080204" pitchFamily="34" charset="-128"/>
          <a:cs typeface="+mn-cs"/>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ＭＳ Ｐゴシック"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8E6090C4-D7AE-48E0-AC05-C9E743BABF1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917767" y="592667"/>
            <a:ext cx="692151"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5116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609585" rtl="0" eaLnBrk="0" fontAlgn="base" hangingPunct="0">
        <a:spcBef>
          <a:spcPct val="0"/>
        </a:spcBef>
        <a:spcAft>
          <a:spcPct val="0"/>
        </a:spcAft>
        <a:defRPr sz="5867" kern="1200">
          <a:solidFill>
            <a:schemeClr val="tx1"/>
          </a:solidFill>
          <a:latin typeface="+mj-lt"/>
          <a:ea typeface="ＭＳ Ｐゴシック" panose="020B0600070205080204" pitchFamily="34" charset="-128"/>
          <a:cs typeface="+mj-cs"/>
        </a:defRPr>
      </a:lvl1pPr>
      <a:lvl2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2pPr>
      <a:lvl3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3pPr>
      <a:lvl4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4pPr>
      <a:lvl5pPr algn="ctr" defTabSz="609585" rtl="0" eaLnBrk="0" fontAlgn="base" hangingPunct="0">
        <a:spcBef>
          <a:spcPct val="0"/>
        </a:spcBef>
        <a:spcAft>
          <a:spcPct val="0"/>
        </a:spcAft>
        <a:defRPr sz="5867">
          <a:solidFill>
            <a:schemeClr val="tx1"/>
          </a:solidFill>
          <a:latin typeface="Calibri" charset="0"/>
          <a:ea typeface="ＭＳ Ｐゴシック" panose="020B0600070205080204" pitchFamily="34" charset="-128"/>
        </a:defRPr>
      </a:lvl5pPr>
      <a:lvl6pPr marL="609585" algn="ctr" defTabSz="609585" rtl="0" fontAlgn="base">
        <a:spcBef>
          <a:spcPct val="0"/>
        </a:spcBef>
        <a:spcAft>
          <a:spcPct val="0"/>
        </a:spcAft>
        <a:defRPr sz="5867">
          <a:solidFill>
            <a:schemeClr val="tx1"/>
          </a:solidFill>
          <a:latin typeface="Calibri" charset="0"/>
          <a:ea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ＭＳ Ｐゴシック" panose="020B0600070205080204" pitchFamily="34" charset="-128"/>
          <a:cs typeface="+mn-cs"/>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ＭＳ Ｐゴシック"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4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87A9663-3667-4718-B513-657C1D9903D5}"/>
              </a:ext>
            </a:extLst>
          </p:cNvPr>
          <p:cNvSpPr/>
          <p:nvPr/>
        </p:nvSpPr>
        <p:spPr>
          <a:xfrm>
            <a:off x="1189266" y="1343789"/>
            <a:ext cx="4554586" cy="4382307"/>
          </a:xfrm>
          <a:prstGeom prst="ellipse">
            <a:avLst/>
          </a:prstGeom>
          <a:solidFill>
            <a:srgbClr val="009EC1"/>
          </a:solidFill>
          <a:ln>
            <a:noFill/>
          </a:ln>
          <a:effectLst/>
        </p:spPr>
        <p:style>
          <a:lnRef idx="1">
            <a:schemeClr val="accent1"/>
          </a:lnRef>
          <a:fillRef idx="3">
            <a:schemeClr val="accent1"/>
          </a:fillRef>
          <a:effectRef idx="2">
            <a:schemeClr val="accent1"/>
          </a:effectRef>
          <a:fontRef idx="minor">
            <a:schemeClr val="lt1"/>
          </a:fontRef>
        </p:style>
        <p:txBody>
          <a:bodyPr lIns="48000" rIns="48000" anchor="ctr"/>
          <a:lstStyle/>
          <a:p>
            <a:pPr defTabSz="609585" fontAlgn="base">
              <a:lnSpc>
                <a:spcPct val="80000"/>
              </a:lnSpc>
              <a:spcBef>
                <a:spcPct val="0"/>
              </a:spcBef>
              <a:spcAft>
                <a:spcPct val="0"/>
              </a:spcAft>
              <a:defRPr/>
            </a:pPr>
            <a:endParaRPr lang="en-US" sz="3600" dirty="0">
              <a:solidFill>
                <a:srgbClr val="FFFFFF"/>
              </a:solidFill>
              <a:latin typeface="Calibri"/>
              <a:ea typeface="ＭＳ Ｐゴシック" pitchFamily="34" charset="-128"/>
            </a:endParaRPr>
          </a:p>
          <a:p>
            <a:pPr defTabSz="609585" fontAlgn="base">
              <a:lnSpc>
                <a:spcPct val="80000"/>
              </a:lnSpc>
              <a:spcBef>
                <a:spcPct val="0"/>
              </a:spcBef>
              <a:spcAft>
                <a:spcPct val="0"/>
              </a:spcAft>
              <a:defRPr/>
            </a:pPr>
            <a:r>
              <a:rPr lang="en-US" sz="3600" dirty="0">
                <a:solidFill>
                  <a:srgbClr val="FFFFFF"/>
                </a:solidFill>
                <a:latin typeface="Calibri"/>
                <a:ea typeface="ＭＳ Ｐゴシック" pitchFamily="34" charset="-128"/>
              </a:rPr>
              <a:t>Technology</a:t>
            </a:r>
          </a:p>
          <a:p>
            <a:pPr defTabSz="609585" fontAlgn="base">
              <a:lnSpc>
                <a:spcPct val="80000"/>
              </a:lnSpc>
              <a:spcBef>
                <a:spcPct val="0"/>
              </a:spcBef>
              <a:spcAft>
                <a:spcPct val="0"/>
              </a:spcAft>
              <a:defRPr/>
            </a:pPr>
            <a:r>
              <a:rPr lang="en-US" sz="3600" dirty="0">
                <a:solidFill>
                  <a:srgbClr val="FFFFFF"/>
                </a:solidFill>
                <a:latin typeface="Calibri"/>
                <a:ea typeface="ＭＳ Ｐゴシック" pitchFamily="34" charset="-128"/>
              </a:rPr>
              <a:t>Advancements </a:t>
            </a:r>
          </a:p>
          <a:p>
            <a:pPr defTabSz="609585" fontAlgn="base">
              <a:lnSpc>
                <a:spcPct val="80000"/>
              </a:lnSpc>
              <a:spcBef>
                <a:spcPct val="0"/>
              </a:spcBef>
              <a:spcAft>
                <a:spcPct val="0"/>
              </a:spcAft>
              <a:defRPr/>
            </a:pPr>
            <a:r>
              <a:rPr lang="en-US" sz="2400" dirty="0">
                <a:solidFill>
                  <a:srgbClr val="FFFFFF"/>
                </a:solidFill>
                <a:latin typeface="Calibri"/>
                <a:ea typeface="ＭＳ Ｐゴシック" pitchFamily="34" charset="-128"/>
              </a:rPr>
              <a:t>in</a:t>
            </a:r>
          </a:p>
          <a:p>
            <a:pPr defTabSz="609585" fontAlgn="base">
              <a:lnSpc>
                <a:spcPct val="80000"/>
              </a:lnSpc>
              <a:spcBef>
                <a:spcPct val="0"/>
              </a:spcBef>
              <a:spcAft>
                <a:spcPct val="0"/>
              </a:spcAft>
              <a:defRPr/>
            </a:pPr>
            <a:r>
              <a:rPr lang="en-US" sz="3600" dirty="0">
                <a:solidFill>
                  <a:srgbClr val="FFFFFF"/>
                </a:solidFill>
                <a:latin typeface="Calibri"/>
                <a:ea typeface="ＭＳ Ｐゴシック" pitchFamily="34" charset="-128"/>
              </a:rPr>
              <a:t>Jet Air Transport Operations</a:t>
            </a:r>
          </a:p>
          <a:p>
            <a:pPr defTabSz="609585" fontAlgn="base">
              <a:lnSpc>
                <a:spcPct val="80000"/>
              </a:lnSpc>
              <a:spcBef>
                <a:spcPct val="0"/>
              </a:spcBef>
              <a:spcAft>
                <a:spcPct val="0"/>
              </a:spcAft>
              <a:defRPr/>
            </a:pPr>
            <a:endParaRPr lang="en-US" sz="4267" dirty="0">
              <a:solidFill>
                <a:srgbClr val="FFFFFF"/>
              </a:solidFill>
              <a:latin typeface="Calibri"/>
              <a:ea typeface="ＭＳ Ｐゴシック" pitchFamily="34" charset="-128"/>
            </a:endParaRPr>
          </a:p>
        </p:txBody>
      </p:sp>
      <p:sp>
        <p:nvSpPr>
          <p:cNvPr id="65539" name="TextBox 2">
            <a:extLst>
              <a:ext uri="{FF2B5EF4-FFF2-40B4-BE49-F238E27FC236}">
                <a16:creationId xmlns:a16="http://schemas.microsoft.com/office/drawing/2014/main" id="{B695188C-32FA-42F5-9299-ADDA931B9480}"/>
              </a:ext>
            </a:extLst>
          </p:cNvPr>
          <p:cNvSpPr txBox="1">
            <a:spLocks noChangeArrowheads="1"/>
          </p:cNvSpPr>
          <p:nvPr/>
        </p:nvSpPr>
        <p:spPr bwMode="auto">
          <a:xfrm>
            <a:off x="7086601" y="4631267"/>
            <a:ext cx="4169833"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09585" eaLnBrk="0" fontAlgn="base" hangingPunct="0">
              <a:spcBef>
                <a:spcPct val="0"/>
              </a:spcBef>
              <a:spcAft>
                <a:spcPct val="0"/>
              </a:spcAft>
            </a:pPr>
            <a:r>
              <a:rPr lang="en-NZ" altLang="en-US" sz="2667" dirty="0">
                <a:solidFill>
                  <a:prstClr val="white"/>
                </a:solidFill>
              </a:rPr>
              <a:t>David Morgan</a:t>
            </a:r>
          </a:p>
          <a:p>
            <a:pPr defTabSz="609585" eaLnBrk="0" fontAlgn="base" hangingPunct="0">
              <a:spcBef>
                <a:spcPct val="0"/>
              </a:spcBef>
              <a:spcAft>
                <a:spcPct val="0"/>
              </a:spcAft>
            </a:pPr>
            <a:r>
              <a:rPr lang="en-NZ" altLang="en-US" sz="2667" dirty="0">
                <a:solidFill>
                  <a:prstClr val="white"/>
                </a:solidFill>
              </a:rPr>
              <a:t>Air New Zealand &amp; IATA</a:t>
            </a:r>
          </a:p>
        </p:txBody>
      </p:sp>
    </p:spTree>
    <p:extLst>
      <p:ext uri="{BB962C8B-B14F-4D97-AF65-F5344CB8AC3E}">
        <p14:creationId xmlns:p14="http://schemas.microsoft.com/office/powerpoint/2010/main" val="33136020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amazon drone technology">
            <a:extLst>
              <a:ext uri="{FF2B5EF4-FFF2-40B4-BE49-F238E27FC236}">
                <a16:creationId xmlns:a16="http://schemas.microsoft.com/office/drawing/2014/main" id="{459F7FA2-5579-4747-8FDA-71AF4559F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14"/>
            <a:ext cx="12368463" cy="70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61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CC914254-47AE-4F2F-BC7D-F05F63649C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
            <a:extLst>
              <a:ext uri="{FF2B5EF4-FFF2-40B4-BE49-F238E27FC236}">
                <a16:creationId xmlns:a16="http://schemas.microsoft.com/office/drawing/2014/main" id="{75467AE8-D047-4E5C-953B-6485B611BF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1228" y="1183968"/>
            <a:ext cx="4745567" cy="474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3">
            <a:extLst>
              <a:ext uri="{FF2B5EF4-FFF2-40B4-BE49-F238E27FC236}">
                <a16:creationId xmlns:a16="http://schemas.microsoft.com/office/drawing/2014/main" id="{ED4DA42E-6C69-407D-9EA1-48FDC39C64D1}"/>
              </a:ext>
            </a:extLst>
          </p:cNvPr>
          <p:cNvSpPr>
            <a:spLocks noChangeArrowheads="1"/>
          </p:cNvSpPr>
          <p:nvPr/>
        </p:nvSpPr>
        <p:spPr bwMode="auto">
          <a:xfrm>
            <a:off x="6992243" y="2773135"/>
            <a:ext cx="4483100" cy="20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609585" indent="-609585" defTabSz="609585" fontAlgn="base">
              <a:lnSpc>
                <a:spcPct val="80000"/>
              </a:lnSpc>
              <a:spcBef>
                <a:spcPct val="0"/>
              </a:spcBef>
              <a:spcAft>
                <a:spcPct val="0"/>
              </a:spcAft>
              <a:buFont typeface="Arial" panose="020B0604020202020204" pitchFamily="34" charset="0"/>
              <a:buChar char="•"/>
              <a:defRPr/>
            </a:pPr>
            <a:r>
              <a:rPr lang="en-US" altLang="en-US" sz="4000" dirty="0">
                <a:solidFill>
                  <a:prstClr val="white"/>
                </a:solidFill>
                <a:latin typeface="Calibri"/>
              </a:rPr>
              <a:t>Innovate</a:t>
            </a:r>
          </a:p>
          <a:p>
            <a:pPr marL="609585" indent="-609585" defTabSz="609585" fontAlgn="base">
              <a:lnSpc>
                <a:spcPct val="80000"/>
              </a:lnSpc>
              <a:spcBef>
                <a:spcPct val="0"/>
              </a:spcBef>
              <a:spcAft>
                <a:spcPct val="0"/>
              </a:spcAft>
              <a:buFont typeface="Arial" panose="020B0604020202020204" pitchFamily="34" charset="0"/>
              <a:buChar char="•"/>
              <a:defRPr/>
            </a:pPr>
            <a:r>
              <a:rPr lang="en-US" altLang="en-US" sz="4000" dirty="0">
                <a:solidFill>
                  <a:prstClr val="white"/>
                </a:solidFill>
                <a:latin typeface="Calibri"/>
              </a:rPr>
              <a:t>Collaborate</a:t>
            </a:r>
          </a:p>
          <a:p>
            <a:pPr marL="609585" indent="-609585" defTabSz="609585" fontAlgn="base">
              <a:lnSpc>
                <a:spcPct val="80000"/>
              </a:lnSpc>
              <a:spcBef>
                <a:spcPct val="0"/>
              </a:spcBef>
              <a:spcAft>
                <a:spcPct val="0"/>
              </a:spcAft>
              <a:buFont typeface="Arial" panose="020B0604020202020204" pitchFamily="34" charset="0"/>
              <a:buChar char="•"/>
              <a:defRPr/>
            </a:pPr>
            <a:r>
              <a:rPr lang="en-US" altLang="en-US" sz="4000" dirty="0">
                <a:solidFill>
                  <a:prstClr val="white"/>
                </a:solidFill>
                <a:latin typeface="Calibri"/>
              </a:rPr>
              <a:t>Drive change</a:t>
            </a:r>
          </a:p>
          <a:p>
            <a:pPr marL="609585" indent="-609585" defTabSz="609585" fontAlgn="base">
              <a:lnSpc>
                <a:spcPct val="80000"/>
              </a:lnSpc>
              <a:spcBef>
                <a:spcPct val="0"/>
              </a:spcBef>
              <a:spcAft>
                <a:spcPct val="0"/>
              </a:spcAft>
              <a:buFont typeface="Arial" panose="020B0604020202020204" pitchFamily="34" charset="0"/>
              <a:buChar char="•"/>
              <a:defRPr/>
            </a:pPr>
            <a:endParaRPr lang="en-US" altLang="en-US" sz="3733" dirty="0">
              <a:solidFill>
                <a:srgbClr val="FFFFFF"/>
              </a:solidFill>
              <a:latin typeface="Calibri"/>
            </a:endParaRPr>
          </a:p>
        </p:txBody>
      </p:sp>
    </p:spTree>
    <p:extLst>
      <p:ext uri="{BB962C8B-B14F-4D97-AF65-F5344CB8AC3E}">
        <p14:creationId xmlns:p14="http://schemas.microsoft.com/office/powerpoint/2010/main" val="8339534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5234" name="Picture 1">
            <a:extLst>
              <a:ext uri="{FF2B5EF4-FFF2-40B4-BE49-F238E27FC236}">
                <a16:creationId xmlns:a16="http://schemas.microsoft.com/office/drawing/2014/main" id="{8E2CEBC1-E960-450D-8D41-A556FBD654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0617" y="759885"/>
            <a:ext cx="8227483" cy="400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4515282-9E73-4CA4-8A3C-627D674591B9}"/>
              </a:ext>
            </a:extLst>
          </p:cNvPr>
          <p:cNvSpPr txBox="1">
            <a:spLocks noChangeArrowheads="1"/>
          </p:cNvSpPr>
          <p:nvPr/>
        </p:nvSpPr>
        <p:spPr bwMode="auto">
          <a:xfrm>
            <a:off x="1253067" y="1195917"/>
            <a:ext cx="250100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219170">
              <a:defRPr/>
            </a:pPr>
            <a:r>
              <a:rPr lang="en-NZ" altLang="en-US" sz="4267" kern="0" dirty="0">
                <a:solidFill>
                  <a:prstClr val="white"/>
                </a:solidFill>
                <a:latin typeface="Calibri" panose="020F0502020204030204"/>
              </a:rPr>
              <a:t>Thank You</a:t>
            </a:r>
          </a:p>
        </p:txBody>
      </p:sp>
    </p:spTree>
    <p:extLst>
      <p:ext uri="{BB962C8B-B14F-4D97-AF65-F5344CB8AC3E}">
        <p14:creationId xmlns:p14="http://schemas.microsoft.com/office/powerpoint/2010/main" val="36936821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8328E42-2C9F-48B1-A2C2-E7D2BF77D520}"/>
              </a:ext>
            </a:extLst>
          </p:cNvPr>
          <p:cNvSpPr>
            <a:spLocks noGrp="1" noChangeArrowheads="1"/>
          </p:cNvSpPr>
          <p:nvPr>
            <p:ph type="title" idx="4294967295"/>
          </p:nvPr>
        </p:nvSpPr>
        <p:spPr bwMode="auto">
          <a:xfrm>
            <a:off x="1989668" y="404284"/>
            <a:ext cx="6923617" cy="49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NZ" altLang="en-US" sz="3200">
                <a:solidFill>
                  <a:schemeClr val="bg1"/>
                </a:solidFill>
              </a:rPr>
              <a:t>Risk</a:t>
            </a:r>
            <a:endParaRPr lang="en-GB" altLang="en-US" sz="3200">
              <a:solidFill>
                <a:schemeClr val="bg1"/>
              </a:solidFill>
            </a:endParaRPr>
          </a:p>
        </p:txBody>
      </p:sp>
      <p:sp>
        <p:nvSpPr>
          <p:cNvPr id="43011" name="Text Box 5">
            <a:extLst>
              <a:ext uri="{FF2B5EF4-FFF2-40B4-BE49-F238E27FC236}">
                <a16:creationId xmlns:a16="http://schemas.microsoft.com/office/drawing/2014/main" id="{B7A2F8B3-2A3E-490F-A089-E5F89220E5E3}"/>
              </a:ext>
            </a:extLst>
          </p:cNvPr>
          <p:cNvSpPr txBox="1">
            <a:spLocks noChangeArrowheads="1"/>
          </p:cNvSpPr>
          <p:nvPr/>
        </p:nvSpPr>
        <p:spPr bwMode="auto">
          <a:xfrm>
            <a:off x="2093385" y="2254251"/>
            <a:ext cx="7698316" cy="4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marL="327025" indent="-327025" defTabSz="871538">
              <a:spcBef>
                <a:spcPct val="20000"/>
              </a:spcBef>
              <a:buFont typeface="Arial" panose="020B0604020202020204" pitchFamily="34" charset="0"/>
              <a:buChar char="•"/>
              <a:defRPr sz="3200">
                <a:solidFill>
                  <a:srgbClr val="00AAC0"/>
                </a:solidFill>
                <a:latin typeface="Arial" panose="020B0604020202020204" pitchFamily="34" charset="0"/>
                <a:ea typeface="ＭＳ Ｐゴシック" panose="020B0600070205080204" pitchFamily="34" charset="-128"/>
              </a:defRPr>
            </a:lvl1pPr>
            <a:lvl2pPr marL="742950" indent="-285750" defTabSz="871538">
              <a:spcBef>
                <a:spcPct val="20000"/>
              </a:spcBef>
              <a:buClr>
                <a:srgbClr val="00AAC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71538">
              <a:spcBef>
                <a:spcPct val="20000"/>
              </a:spcBef>
              <a:buClr>
                <a:srgbClr val="00AAC0"/>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871538">
              <a:spcBef>
                <a:spcPct val="20000"/>
              </a:spcBef>
              <a:buClr>
                <a:srgbClr val="00AAC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871538">
              <a:spcBef>
                <a:spcPct val="20000"/>
              </a:spcBef>
              <a:buClr>
                <a:srgbClr val="00AAC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871538" eaLnBrk="0" fontAlgn="base" hangingPunct="0">
              <a:spcBef>
                <a:spcPct val="20000"/>
              </a:spcBef>
              <a:spcAft>
                <a:spcPct val="0"/>
              </a:spcAft>
              <a:buClr>
                <a:srgbClr val="00AAC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871538" eaLnBrk="0" fontAlgn="base" hangingPunct="0">
              <a:spcBef>
                <a:spcPct val="20000"/>
              </a:spcBef>
              <a:spcAft>
                <a:spcPct val="0"/>
              </a:spcAft>
              <a:buClr>
                <a:srgbClr val="00AAC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871538" eaLnBrk="0" fontAlgn="base" hangingPunct="0">
              <a:spcBef>
                <a:spcPct val="20000"/>
              </a:spcBef>
              <a:spcAft>
                <a:spcPct val="0"/>
              </a:spcAft>
              <a:buClr>
                <a:srgbClr val="00AAC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871538" eaLnBrk="0" fontAlgn="base" hangingPunct="0">
              <a:spcBef>
                <a:spcPct val="20000"/>
              </a:spcBef>
              <a:spcAft>
                <a:spcPct val="0"/>
              </a:spcAft>
              <a:buClr>
                <a:srgbClr val="00AAC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36022" indent="-436022" defTabSz="1162022" fontAlgn="base">
              <a:spcBef>
                <a:spcPct val="40000"/>
              </a:spcBef>
              <a:spcAft>
                <a:spcPct val="0"/>
              </a:spcAft>
              <a:buClr>
                <a:srgbClr val="006699"/>
              </a:buClr>
              <a:buNone/>
              <a:defRPr/>
            </a:pPr>
            <a:r>
              <a:rPr lang="en-NZ" altLang="en-US" sz="2100" dirty="0">
                <a:solidFill>
                  <a:srgbClr val="5F5F5F"/>
                </a:solidFill>
                <a:latin typeface="Calibri" panose="020F0502020204030204" pitchFamily="34" charset="0"/>
              </a:rPr>
              <a:t>	</a:t>
            </a:r>
          </a:p>
        </p:txBody>
      </p:sp>
      <p:sp>
        <p:nvSpPr>
          <p:cNvPr id="73732" name="Slide Number Placeholder 5">
            <a:extLst>
              <a:ext uri="{FF2B5EF4-FFF2-40B4-BE49-F238E27FC236}">
                <a16:creationId xmlns:a16="http://schemas.microsoft.com/office/drawing/2014/main" id="{46C36383-D80F-44F7-986D-46804328742E}"/>
              </a:ext>
            </a:extLst>
          </p:cNvPr>
          <p:cNvSpPr txBox="1">
            <a:spLocks noGrp="1"/>
          </p:cNvSpPr>
          <p:nvPr/>
        </p:nvSpPr>
        <p:spPr bwMode="auto">
          <a:xfrm>
            <a:off x="9768418" y="6519333"/>
            <a:ext cx="865716" cy="36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914377" fontAlgn="base">
              <a:spcBef>
                <a:spcPct val="0"/>
              </a:spcBef>
              <a:spcAft>
                <a:spcPct val="0"/>
              </a:spcAft>
            </a:pPr>
            <a:fld id="{002B4A79-DC92-4F3E-83C3-55288AA9FBAC}" type="slidenum">
              <a:rPr lang="en-NZ" altLang="en-US" sz="3200">
                <a:solidFill>
                  <a:srgbClr val="00AAC0"/>
                </a:solidFill>
                <a:latin typeface="Arial Black" panose="020B0A04020102020204" pitchFamily="34" charset="0"/>
              </a:rPr>
              <a:pPr algn="r" defTabSz="914377" fontAlgn="base">
                <a:spcBef>
                  <a:spcPct val="0"/>
                </a:spcBef>
                <a:spcAft>
                  <a:spcPct val="0"/>
                </a:spcAft>
              </a:pPr>
              <a:t>2</a:t>
            </a:fld>
            <a:endParaRPr lang="en-NZ" altLang="en-US" sz="3200">
              <a:solidFill>
                <a:srgbClr val="00AAC0"/>
              </a:solidFill>
              <a:latin typeface="Arial Black" panose="020B0A04020102020204" pitchFamily="34" charset="0"/>
            </a:endParaRPr>
          </a:p>
        </p:txBody>
      </p:sp>
      <p:pic>
        <p:nvPicPr>
          <p:cNvPr id="73733" name="Picture 6" descr="ash3">
            <a:extLst>
              <a:ext uri="{FF2B5EF4-FFF2-40B4-BE49-F238E27FC236}">
                <a16:creationId xmlns:a16="http://schemas.microsoft.com/office/drawing/2014/main" id="{3D65FAF1-89CA-4C3F-9ADF-3071B8A16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83" y="-436034"/>
            <a:ext cx="12697884" cy="758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3CF035A7-8AD3-42AF-B1BF-B4C444849314}"/>
              </a:ext>
            </a:extLst>
          </p:cNvPr>
          <p:cNvSpPr/>
          <p:nvPr/>
        </p:nvSpPr>
        <p:spPr>
          <a:xfrm>
            <a:off x="971551" y="891118"/>
            <a:ext cx="2243667" cy="22457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48000" rIns="48000" anchor="ctr"/>
          <a:lstStyle/>
          <a:p>
            <a:pPr defTabSz="609585" fontAlgn="base">
              <a:lnSpc>
                <a:spcPct val="80000"/>
              </a:lnSpc>
              <a:spcBef>
                <a:spcPct val="0"/>
              </a:spcBef>
              <a:spcAft>
                <a:spcPct val="0"/>
              </a:spcAft>
              <a:defRPr/>
            </a:pPr>
            <a:r>
              <a:rPr lang="en-US" sz="4267" dirty="0">
                <a:solidFill>
                  <a:srgbClr val="FFFFFF"/>
                </a:solidFill>
                <a:latin typeface="Calibri"/>
                <a:ea typeface="ＭＳ Ｐゴシック" pitchFamily="34" charset="-128"/>
              </a:rPr>
              <a:t>y</a:t>
            </a:r>
          </a:p>
          <a:p>
            <a:pPr defTabSz="609585" fontAlgn="base">
              <a:lnSpc>
                <a:spcPct val="80000"/>
              </a:lnSpc>
              <a:spcBef>
                <a:spcPct val="0"/>
              </a:spcBef>
              <a:spcAft>
                <a:spcPct val="0"/>
              </a:spcAft>
              <a:defRPr/>
            </a:pPr>
            <a:endParaRPr lang="en-US" sz="4267" dirty="0">
              <a:solidFill>
                <a:srgbClr val="000000"/>
              </a:solidFill>
              <a:latin typeface="Calibri"/>
              <a:ea typeface="ＭＳ Ｐゴシック" pitchFamily="34" charset="-128"/>
            </a:endParaRPr>
          </a:p>
        </p:txBody>
      </p:sp>
      <p:sp>
        <p:nvSpPr>
          <p:cNvPr id="73735" name="TextBox 1">
            <a:extLst>
              <a:ext uri="{FF2B5EF4-FFF2-40B4-BE49-F238E27FC236}">
                <a16:creationId xmlns:a16="http://schemas.microsoft.com/office/drawing/2014/main" id="{9130424D-DC2C-450D-95A7-70C56D7806CF}"/>
              </a:ext>
            </a:extLst>
          </p:cNvPr>
          <p:cNvSpPr txBox="1">
            <a:spLocks noChangeArrowheads="1"/>
          </p:cNvSpPr>
          <p:nvPr/>
        </p:nvSpPr>
        <p:spPr bwMode="auto">
          <a:xfrm>
            <a:off x="1270000" y="1475317"/>
            <a:ext cx="15856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09585" eaLnBrk="0" fontAlgn="base" hangingPunct="0">
              <a:spcBef>
                <a:spcPct val="0"/>
              </a:spcBef>
              <a:spcAft>
                <a:spcPct val="0"/>
              </a:spcAft>
            </a:pPr>
            <a:r>
              <a:rPr lang="en-NZ" altLang="en-US" sz="6400" b="1">
                <a:solidFill>
                  <a:srgbClr val="000000"/>
                </a:solidFill>
              </a:rPr>
              <a:t>10</a:t>
            </a:r>
            <a:r>
              <a:rPr lang="en-NZ" altLang="en-US" sz="6400" b="1" baseline="40000">
                <a:solidFill>
                  <a:srgbClr val="000000"/>
                </a:solidFill>
              </a:rPr>
              <a:t>-9</a:t>
            </a:r>
          </a:p>
        </p:txBody>
      </p:sp>
    </p:spTree>
    <p:extLst>
      <p:ext uri="{BB962C8B-B14F-4D97-AF65-F5344CB8AC3E}">
        <p14:creationId xmlns:p14="http://schemas.microsoft.com/office/powerpoint/2010/main" val="37523453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endParaRPr lang="en-US"/>
          </a:p>
        </p:txBody>
      </p:sp>
      <p:pic>
        <p:nvPicPr>
          <p:cNvPr id="608259" name="Picture 3" descr="787_flightdeck view2 final_emk_8-11-05b copy"/>
          <p:cNvPicPr>
            <a:picLocks noChangeAspect="1" noChangeArrowheads="1"/>
          </p:cNvPicPr>
          <p:nvPr/>
        </p:nvPicPr>
        <p:blipFill>
          <a:blip r:embed="rId2" cstate="print"/>
          <a:srcRect r="1840"/>
          <a:stretch>
            <a:fillRect/>
          </a:stretch>
        </p:blipFill>
        <p:spPr bwMode="auto">
          <a:xfrm>
            <a:off x="1572898" y="0"/>
            <a:ext cx="9095102" cy="6791325"/>
          </a:xfrm>
          <a:prstGeom prst="rect">
            <a:avLst/>
          </a:prstGeom>
          <a:noFill/>
        </p:spPr>
      </p:pic>
      <p:sp>
        <p:nvSpPr>
          <p:cNvPr id="608260" name="Line 4"/>
          <p:cNvSpPr>
            <a:spLocks noChangeShapeType="1"/>
          </p:cNvSpPr>
          <p:nvPr/>
        </p:nvSpPr>
        <p:spPr bwMode="auto">
          <a:xfrm>
            <a:off x="1524000" y="14288"/>
            <a:ext cx="9144000" cy="0"/>
          </a:xfrm>
          <a:prstGeom prst="line">
            <a:avLst/>
          </a:prstGeom>
          <a:noFill/>
          <a:ln w="57150">
            <a:solidFill>
              <a:schemeClr val="tx1"/>
            </a:solidFill>
            <a:round/>
            <a:headEnd/>
            <a:tailEnd/>
          </a:ln>
          <a:effectLst/>
        </p:spPr>
        <p:txBody>
          <a:bodyPr/>
          <a:lstStyle/>
          <a:p>
            <a:endParaRPr lang="en-NZ"/>
          </a:p>
        </p:txBody>
      </p:sp>
      <p:sp>
        <p:nvSpPr>
          <p:cNvPr id="608284" name="Text Box 28"/>
          <p:cNvSpPr txBox="1">
            <a:spLocks noChangeArrowheads="1"/>
          </p:cNvSpPr>
          <p:nvPr/>
        </p:nvSpPr>
        <p:spPr bwMode="auto">
          <a:xfrm>
            <a:off x="2208214" y="6638925"/>
            <a:ext cx="6345237" cy="152400"/>
          </a:xfrm>
          <a:prstGeom prst="rect">
            <a:avLst/>
          </a:prstGeom>
          <a:noFill/>
          <a:ln w="9525">
            <a:noFill/>
            <a:miter lim="800000"/>
            <a:headEnd/>
            <a:tailEnd/>
          </a:ln>
          <a:effectLst/>
        </p:spPr>
        <p:txBody>
          <a:bodyPr lIns="0" tIns="0" rIns="0" bIns="0">
            <a:spAutoFit/>
          </a:bodyPr>
          <a:lstStyle/>
          <a:p>
            <a:pPr>
              <a:tabLst>
                <a:tab pos="4114800" algn="l"/>
              </a:tabLst>
            </a:pPr>
            <a:r>
              <a:rPr lang="en-US" sz="1000" b="1" dirty="0"/>
              <a:t>                         </a:t>
            </a:r>
            <a:r>
              <a:rPr lang="en-US" sz="600" dirty="0"/>
              <a:t>COPYRIGHT © 2005 THE BOEING COMPANY</a:t>
            </a:r>
          </a:p>
        </p:txBody>
      </p:sp>
      <p:sp>
        <p:nvSpPr>
          <p:cNvPr id="608285" name="Freeform 29"/>
          <p:cNvSpPr>
            <a:spLocks/>
          </p:cNvSpPr>
          <p:nvPr/>
        </p:nvSpPr>
        <p:spPr bwMode="auto">
          <a:xfrm>
            <a:off x="3232150" y="1003300"/>
            <a:ext cx="927100" cy="844550"/>
          </a:xfrm>
          <a:custGeom>
            <a:avLst/>
            <a:gdLst/>
            <a:ahLst/>
            <a:cxnLst>
              <a:cxn ang="0">
                <a:pos x="72" y="20"/>
              </a:cxn>
              <a:cxn ang="0">
                <a:pos x="16" y="136"/>
              </a:cxn>
              <a:cxn ang="0">
                <a:pos x="6" y="292"/>
              </a:cxn>
              <a:cxn ang="0">
                <a:pos x="22" y="418"/>
              </a:cxn>
              <a:cxn ang="0">
                <a:pos x="92" y="464"/>
              </a:cxn>
              <a:cxn ang="0">
                <a:pos x="162" y="488"/>
              </a:cxn>
              <a:cxn ang="0">
                <a:pos x="374" y="530"/>
              </a:cxn>
              <a:cxn ang="0">
                <a:pos x="496" y="526"/>
              </a:cxn>
              <a:cxn ang="0">
                <a:pos x="554" y="466"/>
              </a:cxn>
              <a:cxn ang="0">
                <a:pos x="582" y="344"/>
              </a:cxn>
              <a:cxn ang="0">
                <a:pos x="584" y="230"/>
              </a:cxn>
              <a:cxn ang="0">
                <a:pos x="530" y="54"/>
              </a:cxn>
              <a:cxn ang="0">
                <a:pos x="332" y="16"/>
              </a:cxn>
              <a:cxn ang="0">
                <a:pos x="130" y="0"/>
              </a:cxn>
              <a:cxn ang="0">
                <a:pos x="72" y="20"/>
              </a:cxn>
            </a:cxnLst>
            <a:rect l="0" t="0" r="r" b="b"/>
            <a:pathLst>
              <a:path w="584" h="532">
                <a:moveTo>
                  <a:pt x="72" y="20"/>
                </a:moveTo>
                <a:cubicBezTo>
                  <a:pt x="53" y="43"/>
                  <a:pt x="27" y="110"/>
                  <a:pt x="16" y="136"/>
                </a:cubicBezTo>
                <a:cubicBezTo>
                  <a:pt x="12" y="149"/>
                  <a:pt x="0" y="236"/>
                  <a:pt x="6" y="292"/>
                </a:cubicBezTo>
                <a:cubicBezTo>
                  <a:pt x="7" y="339"/>
                  <a:pt x="7" y="370"/>
                  <a:pt x="22" y="418"/>
                </a:cubicBezTo>
                <a:cubicBezTo>
                  <a:pt x="39" y="439"/>
                  <a:pt x="58" y="446"/>
                  <a:pt x="92" y="464"/>
                </a:cubicBezTo>
                <a:cubicBezTo>
                  <a:pt x="120" y="476"/>
                  <a:pt x="140" y="482"/>
                  <a:pt x="162" y="488"/>
                </a:cubicBezTo>
                <a:cubicBezTo>
                  <a:pt x="209" y="499"/>
                  <a:pt x="318" y="523"/>
                  <a:pt x="374" y="530"/>
                </a:cubicBezTo>
                <a:cubicBezTo>
                  <a:pt x="415" y="530"/>
                  <a:pt x="442" y="532"/>
                  <a:pt x="496" y="526"/>
                </a:cubicBezTo>
                <a:cubicBezTo>
                  <a:pt x="526" y="515"/>
                  <a:pt x="542" y="483"/>
                  <a:pt x="554" y="466"/>
                </a:cubicBezTo>
                <a:cubicBezTo>
                  <a:pt x="569" y="436"/>
                  <a:pt x="577" y="381"/>
                  <a:pt x="582" y="344"/>
                </a:cubicBezTo>
                <a:cubicBezTo>
                  <a:pt x="583" y="311"/>
                  <a:pt x="584" y="263"/>
                  <a:pt x="584" y="230"/>
                </a:cubicBezTo>
                <a:cubicBezTo>
                  <a:pt x="572" y="181"/>
                  <a:pt x="564" y="110"/>
                  <a:pt x="530" y="54"/>
                </a:cubicBezTo>
                <a:cubicBezTo>
                  <a:pt x="424" y="28"/>
                  <a:pt x="442" y="28"/>
                  <a:pt x="332" y="16"/>
                </a:cubicBezTo>
                <a:cubicBezTo>
                  <a:pt x="220" y="4"/>
                  <a:pt x="176" y="3"/>
                  <a:pt x="130" y="0"/>
                </a:cubicBezTo>
                <a:cubicBezTo>
                  <a:pt x="97" y="2"/>
                  <a:pt x="84" y="14"/>
                  <a:pt x="72" y="20"/>
                </a:cubicBezTo>
                <a:close/>
              </a:path>
            </a:pathLst>
          </a:custGeom>
          <a:noFill/>
          <a:ln w="28575" cap="flat" cmpd="sng">
            <a:solidFill>
              <a:srgbClr val="00FF00"/>
            </a:solidFill>
            <a:prstDash val="solid"/>
            <a:round/>
            <a:headEnd type="none" w="med" len="med"/>
            <a:tailEnd type="none" w="med" len="med"/>
          </a:ln>
          <a:effectLst/>
        </p:spPr>
        <p:txBody>
          <a:bodyPr/>
          <a:lstStyle/>
          <a:p>
            <a:endParaRPr lang="en-NZ"/>
          </a:p>
        </p:txBody>
      </p:sp>
      <p:sp>
        <p:nvSpPr>
          <p:cNvPr id="608286" name="Freeform 30"/>
          <p:cNvSpPr>
            <a:spLocks/>
          </p:cNvSpPr>
          <p:nvPr/>
        </p:nvSpPr>
        <p:spPr bwMode="auto">
          <a:xfrm>
            <a:off x="8450263" y="1600201"/>
            <a:ext cx="1720850" cy="1254125"/>
          </a:xfrm>
          <a:custGeom>
            <a:avLst/>
            <a:gdLst/>
            <a:ahLst/>
            <a:cxnLst>
              <a:cxn ang="0">
                <a:pos x="178" y="38"/>
              </a:cxn>
              <a:cxn ang="0">
                <a:pos x="67" y="182"/>
              </a:cxn>
              <a:cxn ang="0">
                <a:pos x="5" y="408"/>
              </a:cxn>
              <a:cxn ang="0">
                <a:pos x="29" y="571"/>
              </a:cxn>
              <a:cxn ang="0">
                <a:pos x="159" y="652"/>
              </a:cxn>
              <a:cxn ang="0">
                <a:pos x="285" y="694"/>
              </a:cxn>
              <a:cxn ang="0">
                <a:pos x="670" y="779"/>
              </a:cxn>
              <a:cxn ang="0">
                <a:pos x="894" y="789"/>
              </a:cxn>
              <a:cxn ang="0">
                <a:pos x="1007" y="711"/>
              </a:cxn>
              <a:cxn ang="0">
                <a:pos x="1069" y="542"/>
              </a:cxn>
              <a:cxn ang="0">
                <a:pos x="1084" y="381"/>
              </a:cxn>
              <a:cxn ang="0">
                <a:pos x="1001" y="125"/>
              </a:cxn>
              <a:cxn ang="0">
                <a:pos x="642" y="48"/>
              </a:cxn>
              <a:cxn ang="0">
                <a:pos x="272" y="1"/>
              </a:cxn>
              <a:cxn ang="0">
                <a:pos x="178" y="38"/>
              </a:cxn>
            </a:cxnLst>
            <a:rect l="0" t="0" r="r" b="b"/>
            <a:pathLst>
              <a:path w="1084" h="790">
                <a:moveTo>
                  <a:pt x="178" y="38"/>
                </a:moveTo>
                <a:cubicBezTo>
                  <a:pt x="141" y="69"/>
                  <a:pt x="90" y="148"/>
                  <a:pt x="67" y="182"/>
                </a:cubicBezTo>
                <a:cubicBezTo>
                  <a:pt x="59" y="201"/>
                  <a:pt x="15" y="326"/>
                  <a:pt x="5" y="408"/>
                </a:cubicBezTo>
                <a:cubicBezTo>
                  <a:pt x="0" y="480"/>
                  <a:pt x="10" y="490"/>
                  <a:pt x="29" y="571"/>
                </a:cubicBezTo>
                <a:cubicBezTo>
                  <a:pt x="59" y="602"/>
                  <a:pt x="99" y="621"/>
                  <a:pt x="159" y="652"/>
                </a:cubicBezTo>
                <a:cubicBezTo>
                  <a:pt x="210" y="672"/>
                  <a:pt x="245" y="682"/>
                  <a:pt x="285" y="694"/>
                </a:cubicBezTo>
                <a:cubicBezTo>
                  <a:pt x="370" y="715"/>
                  <a:pt x="568" y="762"/>
                  <a:pt x="670" y="779"/>
                </a:cubicBezTo>
                <a:cubicBezTo>
                  <a:pt x="745" y="784"/>
                  <a:pt x="795" y="790"/>
                  <a:pt x="894" y="789"/>
                </a:cubicBezTo>
                <a:cubicBezTo>
                  <a:pt x="950" y="776"/>
                  <a:pt x="983" y="733"/>
                  <a:pt x="1007" y="711"/>
                </a:cubicBezTo>
                <a:cubicBezTo>
                  <a:pt x="1037" y="670"/>
                  <a:pt x="1057" y="593"/>
                  <a:pt x="1069" y="542"/>
                </a:cubicBezTo>
                <a:cubicBezTo>
                  <a:pt x="1074" y="495"/>
                  <a:pt x="1081" y="427"/>
                  <a:pt x="1084" y="381"/>
                </a:cubicBezTo>
                <a:cubicBezTo>
                  <a:pt x="1066" y="310"/>
                  <a:pt x="1058" y="209"/>
                  <a:pt x="1001" y="125"/>
                </a:cubicBezTo>
                <a:cubicBezTo>
                  <a:pt x="809" y="76"/>
                  <a:pt x="842" y="79"/>
                  <a:pt x="642" y="48"/>
                </a:cubicBezTo>
                <a:cubicBezTo>
                  <a:pt x="437" y="18"/>
                  <a:pt x="357" y="10"/>
                  <a:pt x="272" y="1"/>
                </a:cubicBezTo>
                <a:cubicBezTo>
                  <a:pt x="211" y="0"/>
                  <a:pt x="201" y="32"/>
                  <a:pt x="178" y="38"/>
                </a:cubicBezTo>
                <a:close/>
              </a:path>
            </a:pathLst>
          </a:custGeom>
          <a:noFill/>
          <a:ln w="28575" cap="flat" cmpd="sng">
            <a:solidFill>
              <a:srgbClr val="00FF00"/>
            </a:solidFill>
            <a:prstDash val="solid"/>
            <a:round/>
            <a:headEnd type="none" w="med" len="med"/>
            <a:tailEnd type="none" w="med" len="med"/>
          </a:ln>
          <a:effectLst/>
        </p:spPr>
        <p:txBody>
          <a:bodyPr/>
          <a:lstStyle/>
          <a:p>
            <a:endParaRPr lang="en-NZ"/>
          </a:p>
        </p:txBody>
      </p:sp>
      <p:pic>
        <p:nvPicPr>
          <p:cNvPr id="608287" name="Picture 31" descr="Full Symbology with NPS"/>
          <p:cNvPicPr>
            <a:picLocks noChangeAspect="1" noChangeArrowheads="1"/>
          </p:cNvPicPr>
          <p:nvPr/>
        </p:nvPicPr>
        <p:blipFill>
          <a:blip r:embed="rId3" cstate="print"/>
          <a:srcRect/>
          <a:stretch>
            <a:fillRect/>
          </a:stretch>
        </p:blipFill>
        <p:spPr bwMode="auto">
          <a:xfrm>
            <a:off x="3852864" y="1452564"/>
            <a:ext cx="4268787" cy="4065587"/>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20010130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endParaRPr lang="en-US"/>
          </a:p>
        </p:txBody>
      </p:sp>
      <p:pic>
        <p:nvPicPr>
          <p:cNvPr id="605187" name="Picture 3" descr="787_flightdeck view2 final_emk_8-11-05b copy"/>
          <p:cNvPicPr>
            <a:picLocks noChangeAspect="1" noChangeArrowheads="1"/>
          </p:cNvPicPr>
          <p:nvPr/>
        </p:nvPicPr>
        <p:blipFill>
          <a:blip r:embed="rId2">
            <a:extLst>
              <a:ext uri="{28A0092B-C50C-407E-A947-70E740481C1C}">
                <a14:useLocalDpi xmlns:a14="http://schemas.microsoft.com/office/drawing/2010/main" val="0"/>
              </a:ext>
            </a:extLst>
          </a:blip>
          <a:srcRect r="1840"/>
          <a:stretch>
            <a:fillRect/>
          </a:stretch>
        </p:blipFill>
        <p:spPr bwMode="auto">
          <a:xfrm>
            <a:off x="1524000" y="30164"/>
            <a:ext cx="9144000" cy="6827837"/>
          </a:xfrm>
          <a:prstGeom prst="rect">
            <a:avLst/>
          </a:prstGeom>
          <a:noFill/>
          <a:extLst>
            <a:ext uri="{909E8E84-426E-40DD-AFC4-6F175D3DCCD1}">
              <a14:hiddenFill xmlns:a14="http://schemas.microsoft.com/office/drawing/2010/main">
                <a:solidFill>
                  <a:srgbClr val="FFFFFF"/>
                </a:solidFill>
              </a14:hiddenFill>
            </a:ext>
          </a:extLst>
        </p:spPr>
      </p:pic>
      <p:sp>
        <p:nvSpPr>
          <p:cNvPr id="605188" name="Line 4"/>
          <p:cNvSpPr>
            <a:spLocks noChangeShapeType="1"/>
          </p:cNvSpPr>
          <p:nvPr/>
        </p:nvSpPr>
        <p:spPr bwMode="auto">
          <a:xfrm>
            <a:off x="1524000" y="14288"/>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nvGrpSpPr>
          <p:cNvPr id="605228" name="Group 44"/>
          <p:cNvGrpSpPr>
            <a:grpSpLocks/>
          </p:cNvGrpSpPr>
          <p:nvPr/>
        </p:nvGrpSpPr>
        <p:grpSpPr bwMode="auto">
          <a:xfrm>
            <a:off x="5207000" y="2473326"/>
            <a:ext cx="3098800" cy="1654175"/>
            <a:chOff x="2320" y="1558"/>
            <a:chExt cx="1952" cy="1042"/>
          </a:xfrm>
        </p:grpSpPr>
        <p:sp>
          <p:nvSpPr>
            <p:cNvPr id="605190" name="Freeform 6"/>
            <p:cNvSpPr>
              <a:spLocks/>
            </p:cNvSpPr>
            <p:nvPr/>
          </p:nvSpPr>
          <p:spPr bwMode="auto">
            <a:xfrm>
              <a:off x="2320" y="1558"/>
              <a:ext cx="768" cy="758"/>
            </a:xfrm>
            <a:custGeom>
              <a:avLst/>
              <a:gdLst>
                <a:gd name="T0" fmla="*/ 668 w 768"/>
                <a:gd name="T1" fmla="*/ 758 h 758"/>
                <a:gd name="T2" fmla="*/ 768 w 768"/>
                <a:gd name="T3" fmla="*/ 129 h 758"/>
                <a:gd name="T4" fmla="*/ 84 w 768"/>
                <a:gd name="T5" fmla="*/ 0 h 758"/>
                <a:gd name="T6" fmla="*/ 0 w 768"/>
                <a:gd name="T7" fmla="*/ 594 h 758"/>
                <a:gd name="T8" fmla="*/ 668 w 768"/>
                <a:gd name="T9" fmla="*/ 758 h 758"/>
              </a:gdLst>
              <a:ahLst/>
              <a:cxnLst>
                <a:cxn ang="0">
                  <a:pos x="T0" y="T1"/>
                </a:cxn>
                <a:cxn ang="0">
                  <a:pos x="T2" y="T3"/>
                </a:cxn>
                <a:cxn ang="0">
                  <a:pos x="T4" y="T5"/>
                </a:cxn>
                <a:cxn ang="0">
                  <a:pos x="T6" y="T7"/>
                </a:cxn>
                <a:cxn ang="0">
                  <a:pos x="T8" y="T9"/>
                </a:cxn>
              </a:cxnLst>
              <a:rect l="0" t="0" r="r" b="b"/>
              <a:pathLst>
                <a:path w="768" h="758">
                  <a:moveTo>
                    <a:pt x="668" y="758"/>
                  </a:moveTo>
                  <a:lnTo>
                    <a:pt x="768" y="129"/>
                  </a:lnTo>
                  <a:lnTo>
                    <a:pt x="84" y="0"/>
                  </a:lnTo>
                  <a:lnTo>
                    <a:pt x="0" y="594"/>
                  </a:lnTo>
                  <a:lnTo>
                    <a:pt x="668" y="758"/>
                  </a:lnTo>
                  <a:close/>
                </a:path>
              </a:pathLst>
            </a:cu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05191" name="Freeform 7"/>
            <p:cNvSpPr>
              <a:spLocks/>
            </p:cNvSpPr>
            <p:nvPr/>
          </p:nvSpPr>
          <p:spPr bwMode="auto">
            <a:xfrm>
              <a:off x="3308" y="1748"/>
              <a:ext cx="964" cy="852"/>
            </a:xfrm>
            <a:custGeom>
              <a:avLst/>
              <a:gdLst>
                <a:gd name="T0" fmla="*/ 812 w 964"/>
                <a:gd name="T1" fmla="*/ 852 h 852"/>
                <a:gd name="T2" fmla="*/ 964 w 964"/>
                <a:gd name="T3" fmla="*/ 160 h 852"/>
                <a:gd name="T4" fmla="*/ 112 w 964"/>
                <a:gd name="T5" fmla="*/ 0 h 852"/>
                <a:gd name="T6" fmla="*/ 0 w 964"/>
                <a:gd name="T7" fmla="*/ 656 h 852"/>
                <a:gd name="T8" fmla="*/ 812 w 964"/>
                <a:gd name="T9" fmla="*/ 852 h 852"/>
              </a:gdLst>
              <a:ahLst/>
              <a:cxnLst>
                <a:cxn ang="0">
                  <a:pos x="T0" y="T1"/>
                </a:cxn>
                <a:cxn ang="0">
                  <a:pos x="T2" y="T3"/>
                </a:cxn>
                <a:cxn ang="0">
                  <a:pos x="T4" y="T5"/>
                </a:cxn>
                <a:cxn ang="0">
                  <a:pos x="T6" y="T7"/>
                </a:cxn>
                <a:cxn ang="0">
                  <a:pos x="T8" y="T9"/>
                </a:cxn>
              </a:cxnLst>
              <a:rect l="0" t="0" r="r" b="b"/>
              <a:pathLst>
                <a:path w="964" h="852">
                  <a:moveTo>
                    <a:pt x="812" y="852"/>
                  </a:moveTo>
                  <a:lnTo>
                    <a:pt x="964" y="160"/>
                  </a:lnTo>
                  <a:lnTo>
                    <a:pt x="112" y="0"/>
                  </a:lnTo>
                  <a:lnTo>
                    <a:pt x="0" y="656"/>
                  </a:lnTo>
                  <a:lnTo>
                    <a:pt x="812" y="852"/>
                  </a:lnTo>
                  <a:close/>
                </a:path>
              </a:pathLst>
            </a:cu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05196" name="Line 12"/>
            <p:cNvSpPr>
              <a:spLocks noChangeShapeType="1"/>
            </p:cNvSpPr>
            <p:nvPr/>
          </p:nvSpPr>
          <p:spPr bwMode="auto">
            <a:xfrm flipH="1">
              <a:off x="2638" y="1621"/>
              <a:ext cx="93" cy="614"/>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sp>
        <p:nvSpPr>
          <p:cNvPr id="605210" name="Rectangle 26"/>
          <p:cNvSpPr>
            <a:spLocks noChangeArrowheads="1"/>
          </p:cNvSpPr>
          <p:nvPr/>
        </p:nvSpPr>
        <p:spPr bwMode="auto">
          <a:xfrm>
            <a:off x="1524000" y="0"/>
            <a:ext cx="9144000" cy="960438"/>
          </a:xfrm>
          <a:prstGeom prst="rect">
            <a:avLst/>
          </a:prstGeom>
          <a:gradFill rotWithShape="1">
            <a:gsLst>
              <a:gs pos="0">
                <a:schemeClr val="tx1"/>
              </a:gs>
              <a:gs pos="100000">
                <a:schemeClr val="tx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nvGrpSpPr>
          <p:cNvPr id="605222" name="Group 38"/>
          <p:cNvGrpSpPr>
            <a:grpSpLocks/>
          </p:cNvGrpSpPr>
          <p:nvPr/>
        </p:nvGrpSpPr>
        <p:grpSpPr bwMode="auto">
          <a:xfrm>
            <a:off x="3160713" y="1223169"/>
            <a:ext cx="6530975" cy="4906963"/>
            <a:chOff x="2958" y="1006"/>
            <a:chExt cx="2754" cy="2067"/>
          </a:xfrm>
        </p:grpSpPr>
        <p:pic>
          <p:nvPicPr>
            <p:cNvPr id="605223"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 y="1006"/>
              <a:ext cx="2754" cy="2067"/>
            </a:xfrm>
            <a:prstGeom prst="rect">
              <a:avLst/>
            </a:prstGeom>
            <a:noFill/>
            <a:ln w="381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5224" name="Rectangle 40"/>
            <p:cNvSpPr>
              <a:spLocks noChangeArrowheads="1"/>
            </p:cNvSpPr>
            <p:nvPr/>
          </p:nvSpPr>
          <p:spPr bwMode="auto">
            <a:xfrm>
              <a:off x="3753" y="2650"/>
              <a:ext cx="90" cy="76"/>
            </a:xfrm>
            <a:prstGeom prst="rect">
              <a:avLst/>
            </a:prstGeom>
            <a:solidFill>
              <a:schemeClr val="tx1"/>
            </a:solidFill>
            <a:ln>
              <a:noFill/>
            </a:ln>
            <a:effectLst/>
            <a:extLst>
              <a:ext uri="{91240B29-F687-4F45-9708-019B960494DF}">
                <a14:hiddenLine xmlns:a14="http://schemas.microsoft.com/office/drawing/2010/main" w="28575" algn="ctr">
                  <a:solidFill>
                    <a:srgbClr val="FF9933"/>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NZ"/>
            </a:p>
          </p:txBody>
        </p:sp>
      </p:grpSp>
    </p:spTree>
    <p:extLst>
      <p:ext uri="{BB962C8B-B14F-4D97-AF65-F5344CB8AC3E}">
        <p14:creationId xmlns:p14="http://schemas.microsoft.com/office/powerpoint/2010/main" val="395313481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endParaRPr lang="en-US"/>
          </a:p>
        </p:txBody>
      </p:sp>
      <p:pic>
        <p:nvPicPr>
          <p:cNvPr id="118787" name="Picture 3" descr="787_flightdeck view2 final_emk_8-11-05b copy"/>
          <p:cNvPicPr>
            <a:picLocks noChangeAspect="1" noChangeArrowheads="1"/>
          </p:cNvPicPr>
          <p:nvPr/>
        </p:nvPicPr>
        <p:blipFill>
          <a:blip r:embed="rId2" cstate="print"/>
          <a:srcRect r="1840"/>
          <a:stretch>
            <a:fillRect/>
          </a:stretch>
        </p:blipFill>
        <p:spPr bwMode="auto">
          <a:xfrm>
            <a:off x="1524000" y="30164"/>
            <a:ext cx="9144000" cy="6827837"/>
          </a:xfrm>
          <a:prstGeom prst="rect">
            <a:avLst/>
          </a:prstGeom>
          <a:noFill/>
        </p:spPr>
      </p:pic>
      <p:sp>
        <p:nvSpPr>
          <p:cNvPr id="118788" name="Line 4"/>
          <p:cNvSpPr>
            <a:spLocks noChangeShapeType="1"/>
          </p:cNvSpPr>
          <p:nvPr/>
        </p:nvSpPr>
        <p:spPr bwMode="auto">
          <a:xfrm>
            <a:off x="1524000" y="14288"/>
            <a:ext cx="9144000" cy="0"/>
          </a:xfrm>
          <a:prstGeom prst="line">
            <a:avLst/>
          </a:prstGeom>
          <a:noFill/>
          <a:ln w="57150">
            <a:solidFill>
              <a:schemeClr val="tx1"/>
            </a:solidFill>
            <a:round/>
            <a:headEnd/>
            <a:tailEnd/>
          </a:ln>
          <a:effectLst/>
        </p:spPr>
        <p:txBody>
          <a:bodyPr/>
          <a:lstStyle/>
          <a:p>
            <a:endParaRPr lang="en-NZ"/>
          </a:p>
        </p:txBody>
      </p:sp>
      <p:grpSp>
        <p:nvGrpSpPr>
          <p:cNvPr id="118789" name="Group 5"/>
          <p:cNvGrpSpPr>
            <a:grpSpLocks/>
          </p:cNvGrpSpPr>
          <p:nvPr/>
        </p:nvGrpSpPr>
        <p:grpSpPr bwMode="auto">
          <a:xfrm>
            <a:off x="2638425" y="2819401"/>
            <a:ext cx="8324850" cy="3324225"/>
            <a:chOff x="702" y="1776"/>
            <a:chExt cx="5244" cy="2094"/>
          </a:xfrm>
        </p:grpSpPr>
        <p:sp>
          <p:nvSpPr>
            <p:cNvPr id="118790" name="Freeform 6"/>
            <p:cNvSpPr>
              <a:spLocks/>
            </p:cNvSpPr>
            <p:nvPr/>
          </p:nvSpPr>
          <p:spPr bwMode="auto">
            <a:xfrm>
              <a:off x="702" y="1776"/>
              <a:ext cx="600" cy="666"/>
            </a:xfrm>
            <a:custGeom>
              <a:avLst/>
              <a:gdLst/>
              <a:ahLst/>
              <a:cxnLst>
                <a:cxn ang="0">
                  <a:pos x="600" y="558"/>
                </a:cxn>
                <a:cxn ang="0">
                  <a:pos x="468" y="0"/>
                </a:cxn>
                <a:cxn ang="0">
                  <a:pos x="0" y="108"/>
                </a:cxn>
                <a:cxn ang="0">
                  <a:pos x="126" y="666"/>
                </a:cxn>
                <a:cxn ang="0">
                  <a:pos x="600" y="558"/>
                </a:cxn>
              </a:cxnLst>
              <a:rect l="0" t="0" r="r" b="b"/>
              <a:pathLst>
                <a:path w="600" h="666">
                  <a:moveTo>
                    <a:pt x="600" y="558"/>
                  </a:moveTo>
                  <a:lnTo>
                    <a:pt x="468" y="0"/>
                  </a:lnTo>
                  <a:lnTo>
                    <a:pt x="0" y="108"/>
                  </a:lnTo>
                  <a:lnTo>
                    <a:pt x="126" y="666"/>
                  </a:lnTo>
                  <a:lnTo>
                    <a:pt x="600" y="558"/>
                  </a:lnTo>
                  <a:close/>
                </a:path>
              </a:pathLst>
            </a:custGeom>
            <a:noFill/>
            <a:ln w="25400">
              <a:solidFill>
                <a:srgbClr val="00FF00"/>
              </a:solidFill>
              <a:round/>
              <a:headEnd/>
              <a:tailEnd/>
            </a:ln>
            <a:effectLst/>
          </p:spPr>
          <p:txBody>
            <a:bodyPr/>
            <a:lstStyle/>
            <a:p>
              <a:endParaRPr lang="en-NZ"/>
            </a:p>
          </p:txBody>
        </p:sp>
        <p:sp>
          <p:nvSpPr>
            <p:cNvPr id="118791" name="Freeform 7"/>
            <p:cNvSpPr>
              <a:spLocks/>
            </p:cNvSpPr>
            <p:nvPr/>
          </p:nvSpPr>
          <p:spPr bwMode="auto">
            <a:xfrm>
              <a:off x="5580" y="3288"/>
              <a:ext cx="366" cy="582"/>
            </a:xfrm>
            <a:custGeom>
              <a:avLst/>
              <a:gdLst/>
              <a:ahLst/>
              <a:cxnLst>
                <a:cxn ang="0">
                  <a:pos x="366" y="582"/>
                </a:cxn>
                <a:cxn ang="0">
                  <a:pos x="324" y="0"/>
                </a:cxn>
                <a:cxn ang="0">
                  <a:pos x="0" y="258"/>
                </a:cxn>
                <a:cxn ang="0">
                  <a:pos x="288" y="552"/>
                </a:cxn>
                <a:cxn ang="0">
                  <a:pos x="366" y="582"/>
                </a:cxn>
              </a:cxnLst>
              <a:rect l="0" t="0" r="r" b="b"/>
              <a:pathLst>
                <a:path w="366" h="582">
                  <a:moveTo>
                    <a:pt x="366" y="582"/>
                  </a:moveTo>
                  <a:lnTo>
                    <a:pt x="324" y="0"/>
                  </a:lnTo>
                  <a:lnTo>
                    <a:pt x="0" y="258"/>
                  </a:lnTo>
                  <a:lnTo>
                    <a:pt x="288" y="552"/>
                  </a:lnTo>
                  <a:lnTo>
                    <a:pt x="366" y="582"/>
                  </a:lnTo>
                  <a:close/>
                </a:path>
              </a:pathLst>
            </a:custGeom>
            <a:noFill/>
            <a:ln w="25400">
              <a:solidFill>
                <a:srgbClr val="00FF00"/>
              </a:solidFill>
              <a:round/>
              <a:headEnd/>
              <a:tailEnd/>
            </a:ln>
            <a:effectLst/>
          </p:spPr>
          <p:txBody>
            <a:bodyPr/>
            <a:lstStyle/>
            <a:p>
              <a:endParaRPr lang="en-NZ"/>
            </a:p>
          </p:txBody>
        </p:sp>
      </p:grpSp>
      <p:sp>
        <p:nvSpPr>
          <p:cNvPr id="118792" name="Rectangle 8"/>
          <p:cNvSpPr>
            <a:spLocks noChangeArrowheads="1"/>
          </p:cNvSpPr>
          <p:nvPr/>
        </p:nvSpPr>
        <p:spPr bwMode="auto">
          <a:xfrm>
            <a:off x="1524000" y="0"/>
            <a:ext cx="9144000" cy="1028700"/>
          </a:xfrm>
          <a:prstGeom prst="rect">
            <a:avLst/>
          </a:prstGeom>
          <a:gradFill rotWithShape="1">
            <a:gsLst>
              <a:gs pos="0">
                <a:schemeClr val="tx1"/>
              </a:gs>
              <a:gs pos="100000">
                <a:schemeClr val="tx1">
                  <a:gamma/>
                  <a:tint val="0"/>
                  <a:invGamma/>
                  <a:alpha val="0"/>
                </a:schemeClr>
              </a:gs>
            </a:gsLst>
            <a:lin ang="5400000" scaled="1"/>
          </a:gradFill>
          <a:ln w="9525">
            <a:noFill/>
            <a:miter lim="800000"/>
            <a:headEnd/>
            <a:tailEnd/>
          </a:ln>
          <a:effectLst/>
        </p:spPr>
        <p:txBody>
          <a:bodyPr wrap="none" anchor="ctr"/>
          <a:lstStyle/>
          <a:p>
            <a:endParaRPr lang="en-NZ"/>
          </a:p>
        </p:txBody>
      </p:sp>
      <p:sp>
        <p:nvSpPr>
          <p:cNvPr id="118794" name="Text Box 10"/>
          <p:cNvSpPr txBox="1">
            <a:spLocks noChangeArrowheads="1"/>
          </p:cNvSpPr>
          <p:nvPr/>
        </p:nvSpPr>
        <p:spPr bwMode="auto">
          <a:xfrm>
            <a:off x="2208214" y="6638925"/>
            <a:ext cx="6345237" cy="152400"/>
          </a:xfrm>
          <a:prstGeom prst="rect">
            <a:avLst/>
          </a:prstGeom>
          <a:noFill/>
          <a:ln w="9525">
            <a:noFill/>
            <a:miter lim="800000"/>
            <a:headEnd/>
            <a:tailEnd/>
          </a:ln>
          <a:effectLst/>
        </p:spPr>
        <p:txBody>
          <a:bodyPr lIns="0" tIns="0" rIns="0" bIns="0">
            <a:spAutoFit/>
          </a:bodyPr>
          <a:lstStyle/>
          <a:p>
            <a:pPr>
              <a:tabLst>
                <a:tab pos="4114800" algn="l"/>
              </a:tabLst>
            </a:pPr>
            <a:r>
              <a:rPr lang="en-US" sz="1000" b="1">
                <a:solidFill>
                  <a:schemeClr val="bg1"/>
                </a:solidFill>
              </a:rPr>
              <a:t>BOEING PROPRIETARY</a:t>
            </a:r>
            <a:r>
              <a:rPr lang="en-US" sz="1000" b="1"/>
              <a:t>                            </a:t>
            </a:r>
            <a:r>
              <a:rPr lang="en-US" sz="600"/>
              <a:t>COPYRIGHT © 2005 THE BOEING COMPANY</a:t>
            </a:r>
          </a:p>
        </p:txBody>
      </p:sp>
      <p:grpSp>
        <p:nvGrpSpPr>
          <p:cNvPr id="118796" name="Group 12"/>
          <p:cNvGrpSpPr>
            <a:grpSpLocks/>
          </p:cNvGrpSpPr>
          <p:nvPr/>
        </p:nvGrpSpPr>
        <p:grpSpPr bwMode="auto">
          <a:xfrm>
            <a:off x="3944938" y="806451"/>
            <a:ext cx="4191000" cy="5599113"/>
            <a:chOff x="80" y="611"/>
            <a:chExt cx="2640" cy="3527"/>
          </a:xfrm>
        </p:grpSpPr>
        <p:pic>
          <p:nvPicPr>
            <p:cNvPr id="118797" name="Picture 13"/>
            <p:cNvPicPr>
              <a:picLocks noChangeArrowheads="1"/>
            </p:cNvPicPr>
            <p:nvPr/>
          </p:nvPicPr>
          <p:blipFill>
            <a:blip r:embed="rId3" cstate="print"/>
            <a:srcRect/>
            <a:stretch>
              <a:fillRect/>
            </a:stretch>
          </p:blipFill>
          <p:spPr bwMode="auto">
            <a:xfrm>
              <a:off x="322" y="834"/>
              <a:ext cx="2165" cy="3012"/>
            </a:xfrm>
            <a:prstGeom prst="rect">
              <a:avLst/>
            </a:prstGeom>
            <a:noFill/>
            <a:ln w="28575" algn="ctr">
              <a:noFill/>
              <a:miter lim="800000"/>
              <a:headEnd/>
              <a:tailEnd/>
            </a:ln>
            <a:effectLst/>
          </p:spPr>
        </p:pic>
        <p:pic>
          <p:nvPicPr>
            <p:cNvPr id="118798" name="Picture 14"/>
            <p:cNvPicPr>
              <a:picLocks noChangeAspect="1" noChangeArrowheads="1"/>
            </p:cNvPicPr>
            <p:nvPr/>
          </p:nvPicPr>
          <p:blipFill>
            <a:blip r:embed="rId4" cstate="print"/>
            <a:srcRect/>
            <a:stretch>
              <a:fillRect/>
            </a:stretch>
          </p:blipFill>
          <p:spPr bwMode="auto">
            <a:xfrm>
              <a:off x="80" y="611"/>
              <a:ext cx="2640" cy="3527"/>
            </a:xfrm>
            <a:prstGeom prst="rect">
              <a:avLst/>
            </a:prstGeom>
            <a:noFill/>
            <a:ln w="28575" algn="ctr">
              <a:noFill/>
              <a:miter lim="800000"/>
              <a:headEnd/>
              <a:tailEnd/>
            </a:ln>
            <a:effectLst/>
          </p:spPr>
        </p:pic>
        <p:sp>
          <p:nvSpPr>
            <p:cNvPr id="118799" name="Rectangle 15"/>
            <p:cNvSpPr>
              <a:spLocks noChangeArrowheads="1"/>
            </p:cNvSpPr>
            <p:nvPr/>
          </p:nvSpPr>
          <p:spPr bwMode="auto">
            <a:xfrm>
              <a:off x="345" y="934"/>
              <a:ext cx="2112" cy="115"/>
            </a:xfrm>
            <a:prstGeom prst="rect">
              <a:avLst/>
            </a:prstGeom>
            <a:solidFill>
              <a:schemeClr val="tx1"/>
            </a:solidFill>
            <a:ln w="9525">
              <a:solidFill>
                <a:schemeClr val="tx1"/>
              </a:solidFill>
              <a:miter lim="800000"/>
              <a:headEnd/>
              <a:tailEnd/>
            </a:ln>
            <a:effectLst/>
          </p:spPr>
          <p:txBody>
            <a:bodyPr wrap="none" anchor="ctr"/>
            <a:lstStyle/>
            <a:p>
              <a:endParaRPr lang="en-NZ"/>
            </a:p>
          </p:txBody>
        </p:sp>
        <p:sp>
          <p:nvSpPr>
            <p:cNvPr id="118800" name="Rectangle 16"/>
            <p:cNvSpPr>
              <a:spLocks noChangeArrowheads="1"/>
            </p:cNvSpPr>
            <p:nvPr/>
          </p:nvSpPr>
          <p:spPr bwMode="auto">
            <a:xfrm>
              <a:off x="908" y="1932"/>
              <a:ext cx="164" cy="64"/>
            </a:xfrm>
            <a:prstGeom prst="rect">
              <a:avLst/>
            </a:prstGeom>
            <a:solidFill>
              <a:schemeClr val="tx1"/>
            </a:solidFill>
            <a:ln w="28575" algn="ctr">
              <a:noFill/>
              <a:miter lim="800000"/>
              <a:headEnd/>
              <a:tailEnd/>
            </a:ln>
            <a:effectLst/>
          </p:spPr>
          <p:txBody>
            <a:bodyPr wrap="none" anchor="ctr"/>
            <a:lstStyle/>
            <a:p>
              <a:endParaRPr lang="en-NZ"/>
            </a:p>
          </p:txBody>
        </p:sp>
        <p:sp>
          <p:nvSpPr>
            <p:cNvPr id="118801" name="WordArt 17"/>
            <p:cNvSpPr>
              <a:spLocks noChangeArrowheads="1" noChangeShapeType="1" noTextEdit="1"/>
            </p:cNvSpPr>
            <p:nvPr/>
          </p:nvSpPr>
          <p:spPr bwMode="auto">
            <a:xfrm>
              <a:off x="912" y="1944"/>
              <a:ext cx="149" cy="45"/>
            </a:xfrm>
            <a:prstGeom prst="rect">
              <a:avLst/>
            </a:prstGeom>
          </p:spPr>
          <p:txBody>
            <a:bodyPr wrap="none" fromWordArt="1">
              <a:prstTxWarp prst="textPlain">
                <a:avLst>
                  <a:gd name="adj" fmla="val 50000"/>
                </a:avLst>
              </a:prstTxWarp>
            </a:bodyPr>
            <a:lstStyle/>
            <a:p>
              <a:r>
                <a:rPr lang="en-NZ" sz="1000" kern="10">
                  <a:ln w="9525">
                    <a:noFill/>
                    <a:round/>
                    <a:headEnd/>
                    <a:tailEnd/>
                  </a:ln>
                  <a:solidFill>
                    <a:srgbClr val="FFFFFF"/>
                  </a:solidFill>
                  <a:latin typeface="Arial"/>
                  <a:cs typeface="Arial"/>
                </a:rPr>
                <a:t>100/05</a:t>
              </a:r>
            </a:p>
          </p:txBody>
        </p:sp>
      </p:grpSp>
      <p:sp>
        <p:nvSpPr>
          <p:cNvPr id="118802" name="Text Box 18"/>
          <p:cNvSpPr txBox="1">
            <a:spLocks noChangeArrowheads="1"/>
          </p:cNvSpPr>
          <p:nvPr/>
        </p:nvSpPr>
        <p:spPr bwMode="auto">
          <a:xfrm>
            <a:off x="9066213" y="6604001"/>
            <a:ext cx="1340432" cy="246221"/>
          </a:xfrm>
          <a:prstGeom prst="rect">
            <a:avLst/>
          </a:prstGeom>
          <a:noFill/>
          <a:ln w="9525">
            <a:noFill/>
            <a:miter lim="800000"/>
            <a:headEnd/>
            <a:tailEnd/>
          </a:ln>
          <a:effectLst/>
        </p:spPr>
        <p:txBody>
          <a:bodyPr wrap="none">
            <a:spAutoFit/>
          </a:bodyPr>
          <a:lstStyle/>
          <a:p>
            <a:pPr eaLnBrk="0" hangingPunct="0"/>
            <a:r>
              <a:rPr lang="en-US" sz="1000" b="1">
                <a:solidFill>
                  <a:schemeClr val="bg1"/>
                </a:solidFill>
              </a:rPr>
              <a:t>EAR Data ECCN 9E991</a:t>
            </a:r>
          </a:p>
        </p:txBody>
      </p:sp>
    </p:spTree>
    <p:extLst>
      <p:ext uri="{BB962C8B-B14F-4D97-AF65-F5344CB8AC3E}">
        <p14:creationId xmlns:p14="http://schemas.microsoft.com/office/powerpoint/2010/main" val="36580567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1">
            <a:extLst>
              <a:ext uri="{FF2B5EF4-FFF2-40B4-BE49-F238E27FC236}">
                <a16:creationId xmlns:a16="http://schemas.microsoft.com/office/drawing/2014/main" id="{85B3E65B-B640-4627-9E6D-925275EEF7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1483"/>
            <a:ext cx="10668000" cy="800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5306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1">
            <a:extLst>
              <a:ext uri="{FF2B5EF4-FFF2-40B4-BE49-F238E27FC236}">
                <a16:creationId xmlns:a16="http://schemas.microsoft.com/office/drawing/2014/main" id="{EDCC154D-772E-42C8-9E85-13BC8FC4A9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5118"/>
            <a:ext cx="12192000" cy="914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9742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1">
            <a:extLst>
              <a:ext uri="{FF2B5EF4-FFF2-40B4-BE49-F238E27FC236}">
                <a16:creationId xmlns:a16="http://schemas.microsoft.com/office/drawing/2014/main" id="{09351D4E-B7E5-47E2-AEDD-72E4044E4A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4667" y="-711200"/>
            <a:ext cx="14810317"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8491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1">
            <a:extLst>
              <a:ext uri="{FF2B5EF4-FFF2-40B4-BE49-F238E27FC236}">
                <a16:creationId xmlns:a16="http://schemas.microsoft.com/office/drawing/2014/main" id="{4C4EEB41-F32E-49F0-9BC7-503F990D70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16467"/>
            <a:ext cx="12325351" cy="771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97537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a:themeElements>
    <a:clrScheme name="BRAND COLOURS">
      <a:dk1>
        <a:srgbClr val="000000"/>
      </a:dk1>
      <a:lt1>
        <a:sysClr val="window" lastClr="FFFFFF"/>
      </a:lt1>
      <a:dk2>
        <a:srgbClr val="FFFFFE"/>
      </a:dk2>
      <a:lt2>
        <a:srgbClr val="FFFFFE"/>
      </a:lt2>
      <a:accent1>
        <a:srgbClr val="009191"/>
      </a:accent1>
      <a:accent2>
        <a:srgbClr val="12A9D9"/>
      </a:accent2>
      <a:accent3>
        <a:srgbClr val="5CAC34"/>
      </a:accent3>
      <a:accent4>
        <a:srgbClr val="008B39"/>
      </a:accent4>
      <a:accent5>
        <a:srgbClr val="6C1869"/>
      </a:accent5>
      <a:accent6>
        <a:srgbClr val="3E175B"/>
      </a:accent6>
      <a:hlink>
        <a:srgbClr val="0B0A0A"/>
      </a:hlink>
      <a:folHlink>
        <a:srgbClr val="0B0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ODY SLIDES">
  <a:themeElements>
    <a:clrScheme name="Custom 2">
      <a:dk1>
        <a:srgbClr val="000000"/>
      </a:dk1>
      <a:lt1>
        <a:srgbClr val="FFFFFF"/>
      </a:lt1>
      <a:dk2>
        <a:srgbClr val="000000"/>
      </a:dk2>
      <a:lt2>
        <a:srgbClr val="FFFFFE"/>
      </a:lt2>
      <a:accent1>
        <a:srgbClr val="000000"/>
      </a:accent1>
      <a:accent2>
        <a:srgbClr val="118DB4"/>
      </a:accent2>
      <a:accent3>
        <a:srgbClr val="7B1067"/>
      </a:accent3>
      <a:accent4>
        <a:srgbClr val="65AE20"/>
      </a:accent4>
      <a:accent5>
        <a:srgbClr val="8C002A"/>
      </a:accent5>
      <a:accent6>
        <a:srgbClr val="18ADEB"/>
      </a:accent6>
      <a:hlink>
        <a:srgbClr val="118DB4"/>
      </a:hlink>
      <a:folHlink>
        <a:srgbClr val="18ADE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noFill/>
        </a:ln>
      </a:spPr>
      <a:bodyPr wrap="square" rtlCol="0">
        <a:spAutoFit/>
      </a:bodyPr>
      <a:lstStyle>
        <a:defPPr>
          <a:defRPr dirty="0" smtClean="0"/>
        </a:defPPr>
      </a:lstStyle>
      <a:style>
        <a:lnRef idx="2">
          <a:schemeClr val="dk1"/>
        </a:lnRef>
        <a:fillRef idx="1">
          <a:schemeClr val="lt1"/>
        </a:fillRef>
        <a:effectRef idx="0">
          <a:schemeClr val="dk1"/>
        </a:effectRef>
        <a:fontRef idx="minor">
          <a:schemeClr val="dk1"/>
        </a:fontRef>
      </a:style>
    </a:txDef>
  </a:objectDefaults>
  <a:extraClrSchemeLst/>
  <a:extLst>
    <a:ext uri="{05A4C25C-085E-4340-85A3-A5531E510DB2}">
      <thm15:themeFamily xmlns:thm15="http://schemas.microsoft.com/office/thememl/2012/main" name="J004083_Finished Art (Widescreen).ppt [Read-Only] [Compatibility Mode]" id="{CE29ED2D-EC19-460A-A526-BF05C5DEF1C4}" vid="{B0F16B95-F21C-43A5-A83B-E0536EA80E09}"/>
    </a:ext>
  </a:extLst>
</a:theme>
</file>

<file path=ppt/theme/theme5.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WHITE">
  <a:themeElements>
    <a:clrScheme name="BRAND COLOURS">
      <a:dk1>
        <a:srgbClr val="000000"/>
      </a:dk1>
      <a:lt1>
        <a:sysClr val="window" lastClr="FFFFFF"/>
      </a:lt1>
      <a:dk2>
        <a:srgbClr val="FFFFFE"/>
      </a:dk2>
      <a:lt2>
        <a:srgbClr val="FFFFFE"/>
      </a:lt2>
      <a:accent1>
        <a:srgbClr val="009191"/>
      </a:accent1>
      <a:accent2>
        <a:srgbClr val="12A9D9"/>
      </a:accent2>
      <a:accent3>
        <a:srgbClr val="5CAC34"/>
      </a:accent3>
      <a:accent4>
        <a:srgbClr val="008B39"/>
      </a:accent4>
      <a:accent5>
        <a:srgbClr val="6C1869"/>
      </a:accent5>
      <a:accent6>
        <a:srgbClr val="3E175B"/>
      </a:accent6>
      <a:hlink>
        <a:srgbClr val="0B0A0A"/>
      </a:hlink>
      <a:folHlink>
        <a:srgbClr val="0B0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129</Words>
  <Application>Microsoft Office PowerPoint</Application>
  <PresentationFormat>Widescreen</PresentationFormat>
  <Paragraphs>30</Paragraphs>
  <Slides>12</Slides>
  <Notes>7</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12</vt:i4>
      </vt:variant>
    </vt:vector>
  </HeadingPairs>
  <TitlesOfParts>
    <vt:vector size="27" baseType="lpstr">
      <vt:lpstr>ＭＳ Ｐゴシック</vt:lpstr>
      <vt:lpstr>ＭＳ Ｐゴシック</vt:lpstr>
      <vt:lpstr>Arial</vt:lpstr>
      <vt:lpstr>Arial Black</vt:lpstr>
      <vt:lpstr>Calibri</vt:lpstr>
      <vt:lpstr>Calibri Light</vt:lpstr>
      <vt:lpstr>Georgia</vt:lpstr>
      <vt:lpstr>ヒラギノ角ゴ Pro W3</vt:lpstr>
      <vt:lpstr>WHITE</vt:lpstr>
      <vt:lpstr>BLACK</vt:lpstr>
      <vt:lpstr>1_Office Theme</vt:lpstr>
      <vt:lpstr>1_BODY SLIDES</vt:lpstr>
      <vt:lpstr>1_BLACK</vt:lpstr>
      <vt:lpstr>1_WHITE</vt:lpstr>
      <vt:lpstr>think-cell Slide</vt:lpstr>
      <vt:lpstr>PowerPoint Presentation</vt:lpstr>
      <vt:lpstr>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Morgan</dc:creator>
  <cp:lastModifiedBy>David Morgan</cp:lastModifiedBy>
  <cp:revision>11</cp:revision>
  <dcterms:created xsi:type="dcterms:W3CDTF">2018-03-26T19:03:42Z</dcterms:created>
  <dcterms:modified xsi:type="dcterms:W3CDTF">2018-03-26T19:56:13Z</dcterms:modified>
</cp:coreProperties>
</file>